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6"/>
  </p:notesMasterIdLst>
  <p:sldIdLst>
    <p:sldId id="468" r:id="rId3"/>
    <p:sldId id="498" r:id="rId4"/>
    <p:sldId id="439" r:id="rId5"/>
    <p:sldId id="487" r:id="rId6"/>
    <p:sldId id="497" r:id="rId7"/>
    <p:sldId id="417" r:id="rId8"/>
    <p:sldId id="490" r:id="rId9"/>
    <p:sldId id="476" r:id="rId10"/>
    <p:sldId id="491" r:id="rId11"/>
    <p:sldId id="492" r:id="rId12"/>
    <p:sldId id="495" r:id="rId13"/>
    <p:sldId id="493" r:id="rId14"/>
    <p:sldId id="50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mibay26@gmail.com" initials="t" lastIdx="1" clrIdx="0">
    <p:extLst>
      <p:ext uri="{19B8F6BF-5375-455C-9EA6-DF929625EA0E}">
        <p15:presenceInfo xmlns:p15="http://schemas.microsoft.com/office/powerpoint/2012/main" userId="ae356d0b1c2ab15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745"/>
    <a:srgbClr val="4E67C8"/>
    <a:srgbClr val="9CD3FC"/>
    <a:srgbClr val="CCECFF"/>
    <a:srgbClr val="582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8" autoAdjust="0"/>
    <p:restoredTop sz="94660"/>
  </p:normalViewPr>
  <p:slideViewPr>
    <p:cSldViewPr>
      <p:cViewPr varScale="1">
        <p:scale>
          <a:sx n="109" d="100"/>
          <a:sy n="109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F76DF-3C7F-409D-9D37-016E69926E1A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507F09E-4B9F-4198-9A62-829DB450524B}">
      <dgm:prSet/>
      <dgm:spPr/>
      <dgm:t>
        <a:bodyPr/>
        <a:lstStyle/>
        <a:p>
          <a:r>
            <a:rPr lang="uk-UA" baseline="0"/>
            <a:t>систематизація, закріплення й поглиблення набутих теоретичних і практичних знань у сфері соціології комунікацій, реклами та зв’язків з громадськістю; </a:t>
          </a:r>
          <a:endParaRPr lang="en-US"/>
        </a:p>
      </dgm:t>
    </dgm:pt>
    <dgm:pt modelId="{32E1B7ED-514C-4CBC-8A2F-C86BC1E62FE5}" type="parTrans" cxnId="{B1DC8C9D-4406-4826-9262-FE800B805834}">
      <dgm:prSet/>
      <dgm:spPr/>
      <dgm:t>
        <a:bodyPr/>
        <a:lstStyle/>
        <a:p>
          <a:endParaRPr lang="en-US"/>
        </a:p>
      </dgm:t>
    </dgm:pt>
    <dgm:pt modelId="{78FB3775-2563-4A5C-9080-23287C1CD8EE}" type="sibTrans" cxnId="{B1DC8C9D-4406-4826-9262-FE800B805834}">
      <dgm:prSet/>
      <dgm:spPr/>
      <dgm:t>
        <a:bodyPr/>
        <a:lstStyle/>
        <a:p>
          <a:endParaRPr lang="en-US"/>
        </a:p>
      </dgm:t>
    </dgm:pt>
    <dgm:pt modelId="{E2527890-3431-4119-AED8-CCCC88A83144}">
      <dgm:prSet/>
      <dgm:spPr/>
      <dgm:t>
        <a:bodyPr/>
        <a:lstStyle/>
        <a:p>
          <a:r>
            <a:rPr lang="uk-UA" baseline="0"/>
            <a:t>розвиток навичок самостійної роботи і оволодіння методикою дослідження, пов'язаних з темою роботи;</a:t>
          </a:r>
          <a:endParaRPr lang="en-US"/>
        </a:p>
      </dgm:t>
    </dgm:pt>
    <dgm:pt modelId="{B3C763EC-1350-4779-9C7C-E5576AFC19A8}" type="parTrans" cxnId="{E2B1537E-CA4F-4031-BB60-57B1023B48D8}">
      <dgm:prSet/>
      <dgm:spPr/>
      <dgm:t>
        <a:bodyPr/>
        <a:lstStyle/>
        <a:p>
          <a:endParaRPr lang="en-US"/>
        </a:p>
      </dgm:t>
    </dgm:pt>
    <dgm:pt modelId="{B5AD34E1-886A-4DDE-AF65-0AAD5E22B14E}" type="sibTrans" cxnId="{E2B1537E-CA4F-4031-BB60-57B1023B48D8}">
      <dgm:prSet/>
      <dgm:spPr/>
      <dgm:t>
        <a:bodyPr/>
        <a:lstStyle/>
        <a:p>
          <a:endParaRPr lang="en-US"/>
        </a:p>
      </dgm:t>
    </dgm:pt>
    <dgm:pt modelId="{4DD19056-206A-4516-81E6-C9478B4059FE}">
      <dgm:prSet/>
      <dgm:spPr/>
      <dgm:t>
        <a:bodyPr/>
        <a:lstStyle/>
        <a:p>
          <a:r>
            <a:rPr lang="uk-UA" baseline="0"/>
            <a:t>набуття досвіду систематизації отриманих результатів досліджень, формулювання нових висновків і положень та їх прилюдного захисту.</a:t>
          </a:r>
          <a:endParaRPr lang="en-US"/>
        </a:p>
      </dgm:t>
    </dgm:pt>
    <dgm:pt modelId="{2C06BD40-B971-484B-B7C2-27714349809D}" type="parTrans" cxnId="{C6B37AAC-3FB0-4F1D-9198-7513B4F747D2}">
      <dgm:prSet/>
      <dgm:spPr/>
      <dgm:t>
        <a:bodyPr/>
        <a:lstStyle/>
        <a:p>
          <a:endParaRPr lang="en-US"/>
        </a:p>
      </dgm:t>
    </dgm:pt>
    <dgm:pt modelId="{9ECD33D0-81C0-4355-ABD8-B4C648294054}" type="sibTrans" cxnId="{C6B37AAC-3FB0-4F1D-9198-7513B4F747D2}">
      <dgm:prSet/>
      <dgm:spPr/>
      <dgm:t>
        <a:bodyPr/>
        <a:lstStyle/>
        <a:p>
          <a:endParaRPr lang="en-US"/>
        </a:p>
      </dgm:t>
    </dgm:pt>
    <dgm:pt modelId="{69DE4C1C-F0B3-9D4B-8903-63ED29B42055}" type="pres">
      <dgm:prSet presAssocID="{B27F76DF-3C7F-409D-9D37-016E69926E1A}" presName="outerComposite" presStyleCnt="0">
        <dgm:presLayoutVars>
          <dgm:chMax val="5"/>
          <dgm:dir/>
          <dgm:resizeHandles val="exact"/>
        </dgm:presLayoutVars>
      </dgm:prSet>
      <dgm:spPr/>
    </dgm:pt>
    <dgm:pt modelId="{61DDF9DB-D468-1A41-B32E-BAEF5C50D7D4}" type="pres">
      <dgm:prSet presAssocID="{B27F76DF-3C7F-409D-9D37-016E69926E1A}" presName="dummyMaxCanvas" presStyleCnt="0">
        <dgm:presLayoutVars/>
      </dgm:prSet>
      <dgm:spPr/>
    </dgm:pt>
    <dgm:pt modelId="{883F39E7-1EC6-2046-A482-8992D93453B7}" type="pres">
      <dgm:prSet presAssocID="{B27F76DF-3C7F-409D-9D37-016E69926E1A}" presName="ThreeNodes_1" presStyleLbl="node1" presStyleIdx="0" presStyleCnt="3">
        <dgm:presLayoutVars>
          <dgm:bulletEnabled val="1"/>
        </dgm:presLayoutVars>
      </dgm:prSet>
      <dgm:spPr/>
    </dgm:pt>
    <dgm:pt modelId="{3C7867BA-21FB-6447-909C-434D789D5600}" type="pres">
      <dgm:prSet presAssocID="{B27F76DF-3C7F-409D-9D37-016E69926E1A}" presName="ThreeNodes_2" presStyleLbl="node1" presStyleIdx="1" presStyleCnt="3">
        <dgm:presLayoutVars>
          <dgm:bulletEnabled val="1"/>
        </dgm:presLayoutVars>
      </dgm:prSet>
      <dgm:spPr/>
    </dgm:pt>
    <dgm:pt modelId="{E9A7E4A0-2386-634F-B7C2-AF38754BCDC5}" type="pres">
      <dgm:prSet presAssocID="{B27F76DF-3C7F-409D-9D37-016E69926E1A}" presName="ThreeNodes_3" presStyleLbl="node1" presStyleIdx="2" presStyleCnt="3">
        <dgm:presLayoutVars>
          <dgm:bulletEnabled val="1"/>
        </dgm:presLayoutVars>
      </dgm:prSet>
      <dgm:spPr/>
    </dgm:pt>
    <dgm:pt modelId="{63691E11-5D68-3642-AC4A-80B6DDA8C74F}" type="pres">
      <dgm:prSet presAssocID="{B27F76DF-3C7F-409D-9D37-016E69926E1A}" presName="ThreeConn_1-2" presStyleLbl="fgAccFollowNode1" presStyleIdx="0" presStyleCnt="2">
        <dgm:presLayoutVars>
          <dgm:bulletEnabled val="1"/>
        </dgm:presLayoutVars>
      </dgm:prSet>
      <dgm:spPr/>
    </dgm:pt>
    <dgm:pt modelId="{3D31889B-1B40-E243-9B9D-1BACE27647FF}" type="pres">
      <dgm:prSet presAssocID="{B27F76DF-3C7F-409D-9D37-016E69926E1A}" presName="ThreeConn_2-3" presStyleLbl="fgAccFollowNode1" presStyleIdx="1" presStyleCnt="2">
        <dgm:presLayoutVars>
          <dgm:bulletEnabled val="1"/>
        </dgm:presLayoutVars>
      </dgm:prSet>
      <dgm:spPr/>
    </dgm:pt>
    <dgm:pt modelId="{C51F3E0F-A263-3A4B-A61A-CE576511A633}" type="pres">
      <dgm:prSet presAssocID="{B27F76DF-3C7F-409D-9D37-016E69926E1A}" presName="ThreeNodes_1_text" presStyleLbl="node1" presStyleIdx="2" presStyleCnt="3">
        <dgm:presLayoutVars>
          <dgm:bulletEnabled val="1"/>
        </dgm:presLayoutVars>
      </dgm:prSet>
      <dgm:spPr/>
    </dgm:pt>
    <dgm:pt modelId="{34C238B4-2375-F44A-8692-E0F3B99AED87}" type="pres">
      <dgm:prSet presAssocID="{B27F76DF-3C7F-409D-9D37-016E69926E1A}" presName="ThreeNodes_2_text" presStyleLbl="node1" presStyleIdx="2" presStyleCnt="3">
        <dgm:presLayoutVars>
          <dgm:bulletEnabled val="1"/>
        </dgm:presLayoutVars>
      </dgm:prSet>
      <dgm:spPr/>
    </dgm:pt>
    <dgm:pt modelId="{13687520-6B85-5A44-97AC-983CF99F7CD0}" type="pres">
      <dgm:prSet presAssocID="{B27F76DF-3C7F-409D-9D37-016E69926E1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DCCC12E-1015-284B-890A-B2316F2A9DA4}" type="presOf" srcId="{4DD19056-206A-4516-81E6-C9478B4059FE}" destId="{E9A7E4A0-2386-634F-B7C2-AF38754BCDC5}" srcOrd="0" destOrd="0" presId="urn:microsoft.com/office/officeart/2005/8/layout/vProcess5"/>
    <dgm:cxn modelId="{BC0B5449-34AD-CB42-9817-FBC1669347A3}" type="presOf" srcId="{78FB3775-2563-4A5C-9080-23287C1CD8EE}" destId="{63691E11-5D68-3642-AC4A-80B6DDA8C74F}" srcOrd="0" destOrd="0" presId="urn:microsoft.com/office/officeart/2005/8/layout/vProcess5"/>
    <dgm:cxn modelId="{9F596362-E444-CE4F-8FED-9DED468F1FB7}" type="presOf" srcId="{4DD19056-206A-4516-81E6-C9478B4059FE}" destId="{13687520-6B85-5A44-97AC-983CF99F7CD0}" srcOrd="1" destOrd="0" presId="urn:microsoft.com/office/officeart/2005/8/layout/vProcess5"/>
    <dgm:cxn modelId="{955A516B-77E1-2044-8883-D38898B1FDF7}" type="presOf" srcId="{B27F76DF-3C7F-409D-9D37-016E69926E1A}" destId="{69DE4C1C-F0B3-9D4B-8903-63ED29B42055}" srcOrd="0" destOrd="0" presId="urn:microsoft.com/office/officeart/2005/8/layout/vProcess5"/>
    <dgm:cxn modelId="{E2B1537E-CA4F-4031-BB60-57B1023B48D8}" srcId="{B27F76DF-3C7F-409D-9D37-016E69926E1A}" destId="{E2527890-3431-4119-AED8-CCCC88A83144}" srcOrd="1" destOrd="0" parTransId="{B3C763EC-1350-4779-9C7C-E5576AFC19A8}" sibTransId="{B5AD34E1-886A-4DDE-AF65-0AAD5E22B14E}"/>
    <dgm:cxn modelId="{B1DC8C9D-4406-4826-9262-FE800B805834}" srcId="{B27F76DF-3C7F-409D-9D37-016E69926E1A}" destId="{D507F09E-4B9F-4198-9A62-829DB450524B}" srcOrd="0" destOrd="0" parTransId="{32E1B7ED-514C-4CBC-8A2F-C86BC1E62FE5}" sibTransId="{78FB3775-2563-4A5C-9080-23287C1CD8EE}"/>
    <dgm:cxn modelId="{C6B37AAC-3FB0-4F1D-9198-7513B4F747D2}" srcId="{B27F76DF-3C7F-409D-9D37-016E69926E1A}" destId="{4DD19056-206A-4516-81E6-C9478B4059FE}" srcOrd="2" destOrd="0" parTransId="{2C06BD40-B971-484B-B7C2-27714349809D}" sibTransId="{9ECD33D0-81C0-4355-ABD8-B4C648294054}"/>
    <dgm:cxn modelId="{46A8C6AC-4A9B-F24B-B1B5-798844E6147B}" type="presOf" srcId="{D507F09E-4B9F-4198-9A62-829DB450524B}" destId="{C51F3E0F-A263-3A4B-A61A-CE576511A633}" srcOrd="1" destOrd="0" presId="urn:microsoft.com/office/officeart/2005/8/layout/vProcess5"/>
    <dgm:cxn modelId="{E60079DB-7DC8-4548-9ADE-6179AFB919A9}" type="presOf" srcId="{E2527890-3431-4119-AED8-CCCC88A83144}" destId="{3C7867BA-21FB-6447-909C-434D789D5600}" srcOrd="0" destOrd="0" presId="urn:microsoft.com/office/officeart/2005/8/layout/vProcess5"/>
    <dgm:cxn modelId="{5D6AEADB-A370-D54A-B382-37674B581138}" type="presOf" srcId="{B5AD34E1-886A-4DDE-AF65-0AAD5E22B14E}" destId="{3D31889B-1B40-E243-9B9D-1BACE27647FF}" srcOrd="0" destOrd="0" presId="urn:microsoft.com/office/officeart/2005/8/layout/vProcess5"/>
    <dgm:cxn modelId="{661E22DD-496D-5042-B06C-0C720D229A54}" type="presOf" srcId="{D507F09E-4B9F-4198-9A62-829DB450524B}" destId="{883F39E7-1EC6-2046-A482-8992D93453B7}" srcOrd="0" destOrd="0" presId="urn:microsoft.com/office/officeart/2005/8/layout/vProcess5"/>
    <dgm:cxn modelId="{7896D0F7-3A5A-6140-B803-B60CE503B921}" type="presOf" srcId="{E2527890-3431-4119-AED8-CCCC88A83144}" destId="{34C238B4-2375-F44A-8692-E0F3B99AED87}" srcOrd="1" destOrd="0" presId="urn:microsoft.com/office/officeart/2005/8/layout/vProcess5"/>
    <dgm:cxn modelId="{A08C521E-383B-C547-9A8A-803332B06CCC}" type="presParOf" srcId="{69DE4C1C-F0B3-9D4B-8903-63ED29B42055}" destId="{61DDF9DB-D468-1A41-B32E-BAEF5C50D7D4}" srcOrd="0" destOrd="0" presId="urn:microsoft.com/office/officeart/2005/8/layout/vProcess5"/>
    <dgm:cxn modelId="{CABB68BF-D0A7-A74B-BBCE-A07FC056C16B}" type="presParOf" srcId="{69DE4C1C-F0B3-9D4B-8903-63ED29B42055}" destId="{883F39E7-1EC6-2046-A482-8992D93453B7}" srcOrd="1" destOrd="0" presId="urn:microsoft.com/office/officeart/2005/8/layout/vProcess5"/>
    <dgm:cxn modelId="{16A3A6D7-5BDB-5A42-8747-C7AA9B5F55DF}" type="presParOf" srcId="{69DE4C1C-F0B3-9D4B-8903-63ED29B42055}" destId="{3C7867BA-21FB-6447-909C-434D789D5600}" srcOrd="2" destOrd="0" presId="urn:microsoft.com/office/officeart/2005/8/layout/vProcess5"/>
    <dgm:cxn modelId="{63283186-29E1-D147-9C0B-732044A0B7C5}" type="presParOf" srcId="{69DE4C1C-F0B3-9D4B-8903-63ED29B42055}" destId="{E9A7E4A0-2386-634F-B7C2-AF38754BCDC5}" srcOrd="3" destOrd="0" presId="urn:microsoft.com/office/officeart/2005/8/layout/vProcess5"/>
    <dgm:cxn modelId="{82340EBA-6F24-DF40-961C-3BB618DFA4EA}" type="presParOf" srcId="{69DE4C1C-F0B3-9D4B-8903-63ED29B42055}" destId="{63691E11-5D68-3642-AC4A-80B6DDA8C74F}" srcOrd="4" destOrd="0" presId="urn:microsoft.com/office/officeart/2005/8/layout/vProcess5"/>
    <dgm:cxn modelId="{53EBCD75-E612-414F-BB25-F88BA68BBE51}" type="presParOf" srcId="{69DE4C1C-F0B3-9D4B-8903-63ED29B42055}" destId="{3D31889B-1B40-E243-9B9D-1BACE27647FF}" srcOrd="5" destOrd="0" presId="urn:microsoft.com/office/officeart/2005/8/layout/vProcess5"/>
    <dgm:cxn modelId="{C1CEB7FD-F790-FF45-B733-CDB26E08955C}" type="presParOf" srcId="{69DE4C1C-F0B3-9D4B-8903-63ED29B42055}" destId="{C51F3E0F-A263-3A4B-A61A-CE576511A633}" srcOrd="6" destOrd="0" presId="urn:microsoft.com/office/officeart/2005/8/layout/vProcess5"/>
    <dgm:cxn modelId="{3A471204-3830-B94B-ACEC-4E4C11153C8D}" type="presParOf" srcId="{69DE4C1C-F0B3-9D4B-8903-63ED29B42055}" destId="{34C238B4-2375-F44A-8692-E0F3B99AED87}" srcOrd="7" destOrd="0" presId="urn:microsoft.com/office/officeart/2005/8/layout/vProcess5"/>
    <dgm:cxn modelId="{2D251C80-240E-3349-81E2-D3875D5E6409}" type="presParOf" srcId="{69DE4C1C-F0B3-9D4B-8903-63ED29B42055}" destId="{13687520-6B85-5A44-97AC-983CF99F7CD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76B38E-331B-4980-A5A6-78B19B0659A9}" type="doc">
      <dgm:prSet loTypeId="urn:microsoft.com/office/officeart/2016/7/layout/LinearArrowProcessNumbered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E558AEC-8225-49F8-9C96-43C8DCA244BD}">
      <dgm:prSet/>
      <dgm:spPr/>
      <dgm:t>
        <a:bodyPr/>
        <a:lstStyle/>
        <a:p>
          <a:r>
            <a:rPr lang="uk-UA" baseline="0"/>
            <a:t>закріплення теоретичних та практичних знань з дисциплін, що вивчалися;</a:t>
          </a:r>
          <a:endParaRPr lang="en-US"/>
        </a:p>
      </dgm:t>
    </dgm:pt>
    <dgm:pt modelId="{15176B75-4864-4BFA-B7CF-1589BECE0709}" type="parTrans" cxnId="{828158F8-0D79-4613-8B52-3401BD2B3385}">
      <dgm:prSet/>
      <dgm:spPr/>
      <dgm:t>
        <a:bodyPr/>
        <a:lstStyle/>
        <a:p>
          <a:endParaRPr lang="en-US"/>
        </a:p>
      </dgm:t>
    </dgm:pt>
    <dgm:pt modelId="{AF9D9D4B-678B-43C3-8119-CD80C3EED7B2}" type="sibTrans" cxnId="{828158F8-0D79-4613-8B52-3401BD2B338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CF5C073-F819-4529-A178-1F827E0F2F72}">
      <dgm:prSet/>
      <dgm:spPr/>
      <dgm:t>
        <a:bodyPr/>
        <a:lstStyle/>
        <a:p>
          <a:r>
            <a:rPr lang="uk-UA" baseline="0"/>
            <a:t>розвиток навичок застосування отриманих під час навчання знань у процесі вирішення конкретних практичних задач; </a:t>
          </a:r>
          <a:endParaRPr lang="en-US"/>
        </a:p>
      </dgm:t>
    </dgm:pt>
    <dgm:pt modelId="{F9037BC3-2315-4C3A-977F-E0963F891319}" type="parTrans" cxnId="{92FB08D8-356E-4800-82D5-C1F2657B9759}">
      <dgm:prSet/>
      <dgm:spPr/>
      <dgm:t>
        <a:bodyPr/>
        <a:lstStyle/>
        <a:p>
          <a:endParaRPr lang="en-US"/>
        </a:p>
      </dgm:t>
    </dgm:pt>
    <dgm:pt modelId="{5702FE71-89AF-486D-A22F-CB8E0B21ECBF}" type="sibTrans" cxnId="{92FB08D8-356E-4800-82D5-C1F2657B975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7205866-2FCD-4EC5-9E90-791733AFB885}">
      <dgm:prSet/>
      <dgm:spPr/>
      <dgm:t>
        <a:bodyPr/>
        <a:lstStyle/>
        <a:p>
          <a:r>
            <a:rPr lang="uk-UA" baseline="0" dirty="0"/>
            <a:t>поглиблення вмінь вивчення комунікативних процесів та інтерпретації отриманих даних, котрі пояснюють реальний стан соціальної проблеми, яка вирішується практичною частиною роботи;</a:t>
          </a:r>
          <a:endParaRPr lang="en-US" dirty="0"/>
        </a:p>
      </dgm:t>
    </dgm:pt>
    <dgm:pt modelId="{6126B040-A7B6-428C-AC20-C36B0B7B4102}" type="parTrans" cxnId="{6CA8D279-7E0B-42AC-8347-23391573333C}">
      <dgm:prSet/>
      <dgm:spPr/>
      <dgm:t>
        <a:bodyPr/>
        <a:lstStyle/>
        <a:p>
          <a:endParaRPr lang="en-US"/>
        </a:p>
      </dgm:t>
    </dgm:pt>
    <dgm:pt modelId="{41839C3E-82CB-4C0D-85A1-4540E5FB5077}" type="sibTrans" cxnId="{6CA8D279-7E0B-42AC-8347-23391573333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6263245-F551-49A2-A800-1D3338F53FAF}">
      <dgm:prSet/>
      <dgm:spPr/>
      <dgm:t>
        <a:bodyPr/>
        <a:lstStyle/>
        <a:p>
          <a:r>
            <a:rPr lang="uk-UA" baseline="0" dirty="0"/>
            <a:t>розвиток практико-орієнтованого уявлення про міждисциплінарний підхід до дослідження змісту комунікацій;</a:t>
          </a:r>
          <a:endParaRPr lang="en-US" dirty="0"/>
        </a:p>
      </dgm:t>
    </dgm:pt>
    <dgm:pt modelId="{D73250EA-C124-40EF-8DE8-EDB879F3857D}" type="parTrans" cxnId="{171CC5A6-4A67-4B33-B8C0-27F95F80DA45}">
      <dgm:prSet/>
      <dgm:spPr/>
      <dgm:t>
        <a:bodyPr/>
        <a:lstStyle/>
        <a:p>
          <a:endParaRPr lang="en-US"/>
        </a:p>
      </dgm:t>
    </dgm:pt>
    <dgm:pt modelId="{10D4ADBE-448D-483D-B405-6BCEFC761B3E}" type="sibTrans" cxnId="{171CC5A6-4A67-4B33-B8C0-27F95F80DA45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02F16D42-3B2D-4395-82A8-97C7A8B2242B}">
      <dgm:prSet/>
      <dgm:spPr/>
      <dgm:t>
        <a:bodyPr/>
        <a:lstStyle/>
        <a:p>
          <a:r>
            <a:rPr lang="uk-UA" baseline="0"/>
            <a:t>закріплення та вдосконалення навичок самостійного виконання прикладних досліджень та вирішення професійних завдань; </a:t>
          </a:r>
          <a:endParaRPr lang="en-US"/>
        </a:p>
      </dgm:t>
    </dgm:pt>
    <dgm:pt modelId="{956EDAC8-1E0C-455B-819A-4BFB0B08DB43}" type="parTrans" cxnId="{FF0892CB-880B-4E0E-9172-285C2E93ED89}">
      <dgm:prSet/>
      <dgm:spPr/>
      <dgm:t>
        <a:bodyPr/>
        <a:lstStyle/>
        <a:p>
          <a:endParaRPr lang="en-US"/>
        </a:p>
      </dgm:t>
    </dgm:pt>
    <dgm:pt modelId="{C530F966-1762-49D0-B592-D825131EB746}" type="sibTrans" cxnId="{FF0892CB-880B-4E0E-9172-285C2E93ED89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6CCF4EEF-43FF-4C7F-BA7D-69B06F544DAB}">
      <dgm:prSet/>
      <dgm:spPr/>
      <dgm:t>
        <a:bodyPr/>
        <a:lstStyle/>
        <a:p>
          <a:r>
            <a:rPr lang="uk-UA" baseline="0"/>
            <a:t>систематизація досвіду роботи з науковими джерелами та фактичним матеріалом, оволодіння методологією дослідження, узагальнення та логічного викладу питань, що розробляються у кваліфікаційній роботі;</a:t>
          </a:r>
          <a:endParaRPr lang="en-US"/>
        </a:p>
      </dgm:t>
    </dgm:pt>
    <dgm:pt modelId="{C84F3252-DB4B-4093-8C6A-6D17C7CCE211}" type="parTrans" cxnId="{9F9A3A79-F7AC-4398-9A44-082977F773F5}">
      <dgm:prSet/>
      <dgm:spPr/>
      <dgm:t>
        <a:bodyPr/>
        <a:lstStyle/>
        <a:p>
          <a:endParaRPr lang="en-US"/>
        </a:p>
      </dgm:t>
    </dgm:pt>
    <dgm:pt modelId="{2166F759-8663-4CEE-B12F-8F121766FF65}" type="sibTrans" cxnId="{9F9A3A79-F7AC-4398-9A44-082977F773F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670B371C-1D5D-43BC-B5F8-E6B86A4D3B27}">
      <dgm:prSet/>
      <dgm:spPr/>
      <dgm:t>
        <a:bodyPr/>
        <a:lstStyle/>
        <a:p>
          <a:r>
            <a:rPr lang="uk-UA" baseline="0"/>
            <a:t>поглиблення навичок представлення презентації результатів дослідження, в ході публічної дискусії.</a:t>
          </a:r>
          <a:endParaRPr lang="en-US"/>
        </a:p>
      </dgm:t>
    </dgm:pt>
    <dgm:pt modelId="{E68775F2-630D-4F7F-B5F3-979D54DCC1BF}" type="parTrans" cxnId="{E50C48AE-E0AB-4137-8149-BA5B58A9A6C3}">
      <dgm:prSet/>
      <dgm:spPr/>
      <dgm:t>
        <a:bodyPr/>
        <a:lstStyle/>
        <a:p>
          <a:endParaRPr lang="en-US"/>
        </a:p>
      </dgm:t>
    </dgm:pt>
    <dgm:pt modelId="{40CEBD5F-978F-4AFC-AEE5-34FD031D3957}" type="sibTrans" cxnId="{E50C48AE-E0AB-4137-8149-BA5B58A9A6C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1FDCF267-CAA7-164B-A207-0997B418B6F2}" type="pres">
      <dgm:prSet presAssocID="{9676B38E-331B-4980-A5A6-78B19B0659A9}" presName="linearFlow" presStyleCnt="0">
        <dgm:presLayoutVars>
          <dgm:dir/>
          <dgm:animLvl val="lvl"/>
          <dgm:resizeHandles val="exact"/>
        </dgm:presLayoutVars>
      </dgm:prSet>
      <dgm:spPr/>
    </dgm:pt>
    <dgm:pt modelId="{C1F00634-4036-B544-B8DB-D01B435DFA3E}" type="pres">
      <dgm:prSet presAssocID="{EE558AEC-8225-49F8-9C96-43C8DCA244BD}" presName="compositeNode" presStyleCnt="0"/>
      <dgm:spPr/>
    </dgm:pt>
    <dgm:pt modelId="{F361C1A3-2C56-1F40-9607-0B593BE7D0E1}" type="pres">
      <dgm:prSet presAssocID="{EE558AEC-8225-49F8-9C96-43C8DCA244B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BB7BA35-8DB1-6643-B0C5-A2F826A792DD}" type="pres">
      <dgm:prSet presAssocID="{EE558AEC-8225-49F8-9C96-43C8DCA244BD}" presName="parSh" presStyleCnt="0"/>
      <dgm:spPr/>
    </dgm:pt>
    <dgm:pt modelId="{5F02E2A2-4BE6-8446-9378-C919B8955154}" type="pres">
      <dgm:prSet presAssocID="{EE558AEC-8225-49F8-9C96-43C8DCA244BD}" presName="lineNode" presStyleLbl="alignAccFollowNode1" presStyleIdx="0" presStyleCnt="21"/>
      <dgm:spPr/>
    </dgm:pt>
    <dgm:pt modelId="{3343D701-7DAB-CD40-9A86-B2DAB89AD1BA}" type="pres">
      <dgm:prSet presAssocID="{EE558AEC-8225-49F8-9C96-43C8DCA244BD}" presName="lineArrowNode" presStyleLbl="alignAccFollowNode1" presStyleIdx="1" presStyleCnt="21"/>
      <dgm:spPr/>
    </dgm:pt>
    <dgm:pt modelId="{0CC33A84-B6D3-2445-AE55-7190E8C3DB6E}" type="pres">
      <dgm:prSet presAssocID="{AF9D9D4B-678B-43C3-8119-CD80C3EED7B2}" presName="sibTransNodeCircle" presStyleLbl="alignNode1" presStyleIdx="0" presStyleCnt="7">
        <dgm:presLayoutVars>
          <dgm:chMax val="0"/>
          <dgm:bulletEnabled/>
        </dgm:presLayoutVars>
      </dgm:prSet>
      <dgm:spPr/>
    </dgm:pt>
    <dgm:pt modelId="{0D1177C8-19AF-6E41-AA83-416273B9C334}" type="pres">
      <dgm:prSet presAssocID="{AF9D9D4B-678B-43C3-8119-CD80C3EED7B2}" presName="spacerBetweenCircleAndCallout" presStyleCnt="0">
        <dgm:presLayoutVars/>
      </dgm:prSet>
      <dgm:spPr/>
    </dgm:pt>
    <dgm:pt modelId="{DF3B7DBB-E690-4747-A102-2C363DB63CD0}" type="pres">
      <dgm:prSet presAssocID="{EE558AEC-8225-49F8-9C96-43C8DCA244BD}" presName="nodeText" presStyleLbl="alignAccFollowNode1" presStyleIdx="2" presStyleCnt="21">
        <dgm:presLayoutVars>
          <dgm:bulletEnabled val="1"/>
        </dgm:presLayoutVars>
      </dgm:prSet>
      <dgm:spPr/>
    </dgm:pt>
    <dgm:pt modelId="{2D1B9A1C-CAAD-FB41-9746-8B529D0BD77D}" type="pres">
      <dgm:prSet presAssocID="{AF9D9D4B-678B-43C3-8119-CD80C3EED7B2}" presName="sibTransComposite" presStyleCnt="0"/>
      <dgm:spPr/>
    </dgm:pt>
    <dgm:pt modelId="{5EB21C99-B6C5-B443-A963-A7B078562968}" type="pres">
      <dgm:prSet presAssocID="{7CF5C073-F819-4529-A178-1F827E0F2F72}" presName="compositeNode" presStyleCnt="0"/>
      <dgm:spPr/>
    </dgm:pt>
    <dgm:pt modelId="{41FC8205-2663-5C4E-A852-2AC56021EC45}" type="pres">
      <dgm:prSet presAssocID="{7CF5C073-F819-4529-A178-1F827E0F2F7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2E2B157-ADBC-1F4C-AF2C-08FE95165303}" type="pres">
      <dgm:prSet presAssocID="{7CF5C073-F819-4529-A178-1F827E0F2F72}" presName="parSh" presStyleCnt="0"/>
      <dgm:spPr/>
    </dgm:pt>
    <dgm:pt modelId="{394E8B01-277D-0D48-933B-046B55EF4E06}" type="pres">
      <dgm:prSet presAssocID="{7CF5C073-F819-4529-A178-1F827E0F2F72}" presName="lineNode" presStyleLbl="alignAccFollowNode1" presStyleIdx="3" presStyleCnt="21"/>
      <dgm:spPr/>
    </dgm:pt>
    <dgm:pt modelId="{4AE1EE38-B753-D447-9605-EB01D10D5D49}" type="pres">
      <dgm:prSet presAssocID="{7CF5C073-F819-4529-A178-1F827E0F2F72}" presName="lineArrowNode" presStyleLbl="alignAccFollowNode1" presStyleIdx="4" presStyleCnt="21"/>
      <dgm:spPr/>
    </dgm:pt>
    <dgm:pt modelId="{AC5F5D52-A8A2-1B43-A2E4-CB38E8E91160}" type="pres">
      <dgm:prSet presAssocID="{5702FE71-89AF-486D-A22F-CB8E0B21ECBF}" presName="sibTransNodeCircle" presStyleLbl="alignNode1" presStyleIdx="1" presStyleCnt="7">
        <dgm:presLayoutVars>
          <dgm:chMax val="0"/>
          <dgm:bulletEnabled/>
        </dgm:presLayoutVars>
      </dgm:prSet>
      <dgm:spPr/>
    </dgm:pt>
    <dgm:pt modelId="{7E1E0872-B9C3-FF4C-8712-0ECBBA5C43D5}" type="pres">
      <dgm:prSet presAssocID="{5702FE71-89AF-486D-A22F-CB8E0B21ECBF}" presName="spacerBetweenCircleAndCallout" presStyleCnt="0">
        <dgm:presLayoutVars/>
      </dgm:prSet>
      <dgm:spPr/>
    </dgm:pt>
    <dgm:pt modelId="{2CF1BC82-A334-AC4F-9FCC-43D6E576B51D}" type="pres">
      <dgm:prSet presAssocID="{7CF5C073-F819-4529-A178-1F827E0F2F72}" presName="nodeText" presStyleLbl="alignAccFollowNode1" presStyleIdx="5" presStyleCnt="21">
        <dgm:presLayoutVars>
          <dgm:bulletEnabled val="1"/>
        </dgm:presLayoutVars>
      </dgm:prSet>
      <dgm:spPr/>
    </dgm:pt>
    <dgm:pt modelId="{9CAFC90B-991B-9148-A71E-67EACC14CD95}" type="pres">
      <dgm:prSet presAssocID="{5702FE71-89AF-486D-A22F-CB8E0B21ECBF}" presName="sibTransComposite" presStyleCnt="0"/>
      <dgm:spPr/>
    </dgm:pt>
    <dgm:pt modelId="{78D18621-B244-5A45-BC21-BB3D22725EE2}" type="pres">
      <dgm:prSet presAssocID="{57205866-2FCD-4EC5-9E90-791733AFB885}" presName="compositeNode" presStyleCnt="0"/>
      <dgm:spPr/>
    </dgm:pt>
    <dgm:pt modelId="{B2A888F2-E962-2D4C-ABC5-0242DA748B6A}" type="pres">
      <dgm:prSet presAssocID="{57205866-2FCD-4EC5-9E90-791733AFB88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9E3AE7D-2485-B04E-94A3-68C899A9D9BD}" type="pres">
      <dgm:prSet presAssocID="{57205866-2FCD-4EC5-9E90-791733AFB885}" presName="parSh" presStyleCnt="0"/>
      <dgm:spPr/>
    </dgm:pt>
    <dgm:pt modelId="{D2EF46D0-A881-A547-84BE-68167FDFF0B6}" type="pres">
      <dgm:prSet presAssocID="{57205866-2FCD-4EC5-9E90-791733AFB885}" presName="lineNode" presStyleLbl="alignAccFollowNode1" presStyleIdx="6" presStyleCnt="21"/>
      <dgm:spPr/>
    </dgm:pt>
    <dgm:pt modelId="{2D2CB29D-5AA6-F24A-BA8F-15691A4B167B}" type="pres">
      <dgm:prSet presAssocID="{57205866-2FCD-4EC5-9E90-791733AFB885}" presName="lineArrowNode" presStyleLbl="alignAccFollowNode1" presStyleIdx="7" presStyleCnt="21"/>
      <dgm:spPr/>
    </dgm:pt>
    <dgm:pt modelId="{BCD843FB-BFB9-9644-AA8D-138F14EF57F4}" type="pres">
      <dgm:prSet presAssocID="{41839C3E-82CB-4C0D-85A1-4540E5FB5077}" presName="sibTransNodeCircle" presStyleLbl="alignNode1" presStyleIdx="2" presStyleCnt="7">
        <dgm:presLayoutVars>
          <dgm:chMax val="0"/>
          <dgm:bulletEnabled/>
        </dgm:presLayoutVars>
      </dgm:prSet>
      <dgm:spPr/>
    </dgm:pt>
    <dgm:pt modelId="{831BA086-EEB7-804E-840E-93F1896D0372}" type="pres">
      <dgm:prSet presAssocID="{41839C3E-82CB-4C0D-85A1-4540E5FB5077}" presName="spacerBetweenCircleAndCallout" presStyleCnt="0">
        <dgm:presLayoutVars/>
      </dgm:prSet>
      <dgm:spPr/>
    </dgm:pt>
    <dgm:pt modelId="{B614ABA9-2304-B944-9094-10CAED75AB1B}" type="pres">
      <dgm:prSet presAssocID="{57205866-2FCD-4EC5-9E90-791733AFB885}" presName="nodeText" presStyleLbl="alignAccFollowNode1" presStyleIdx="8" presStyleCnt="21">
        <dgm:presLayoutVars>
          <dgm:bulletEnabled val="1"/>
        </dgm:presLayoutVars>
      </dgm:prSet>
      <dgm:spPr/>
    </dgm:pt>
    <dgm:pt modelId="{C1CE8BE8-5B0A-CA4D-99ED-6D48D8D39824}" type="pres">
      <dgm:prSet presAssocID="{41839C3E-82CB-4C0D-85A1-4540E5FB5077}" presName="sibTransComposite" presStyleCnt="0"/>
      <dgm:spPr/>
    </dgm:pt>
    <dgm:pt modelId="{E84C0740-655C-7E47-92A0-DE03657424A1}" type="pres">
      <dgm:prSet presAssocID="{46263245-F551-49A2-A800-1D3338F53FAF}" presName="compositeNode" presStyleCnt="0"/>
      <dgm:spPr/>
    </dgm:pt>
    <dgm:pt modelId="{FC20A52D-3079-E240-B8AD-8B933F7B96E1}" type="pres">
      <dgm:prSet presAssocID="{46263245-F551-49A2-A800-1D3338F53FA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BEE1340-8A54-6746-BCDB-066561113E3A}" type="pres">
      <dgm:prSet presAssocID="{46263245-F551-49A2-A800-1D3338F53FAF}" presName="parSh" presStyleCnt="0"/>
      <dgm:spPr/>
    </dgm:pt>
    <dgm:pt modelId="{F31F5900-174D-A54F-A521-57AF0A66B771}" type="pres">
      <dgm:prSet presAssocID="{46263245-F551-49A2-A800-1D3338F53FAF}" presName="lineNode" presStyleLbl="alignAccFollowNode1" presStyleIdx="9" presStyleCnt="21"/>
      <dgm:spPr/>
    </dgm:pt>
    <dgm:pt modelId="{ADC4CC68-5CF6-B641-8AF0-31D0F9DDB451}" type="pres">
      <dgm:prSet presAssocID="{46263245-F551-49A2-A800-1D3338F53FAF}" presName="lineArrowNode" presStyleLbl="alignAccFollowNode1" presStyleIdx="10" presStyleCnt="21"/>
      <dgm:spPr/>
    </dgm:pt>
    <dgm:pt modelId="{2ADBD0BB-1855-3A43-83FA-735B95B7FA5D}" type="pres">
      <dgm:prSet presAssocID="{10D4ADBE-448D-483D-B405-6BCEFC761B3E}" presName="sibTransNodeCircle" presStyleLbl="alignNode1" presStyleIdx="3" presStyleCnt="7">
        <dgm:presLayoutVars>
          <dgm:chMax val="0"/>
          <dgm:bulletEnabled/>
        </dgm:presLayoutVars>
      </dgm:prSet>
      <dgm:spPr/>
    </dgm:pt>
    <dgm:pt modelId="{486230DA-826F-8C4D-8821-B348BDB401FD}" type="pres">
      <dgm:prSet presAssocID="{10D4ADBE-448D-483D-B405-6BCEFC761B3E}" presName="spacerBetweenCircleAndCallout" presStyleCnt="0">
        <dgm:presLayoutVars/>
      </dgm:prSet>
      <dgm:spPr/>
    </dgm:pt>
    <dgm:pt modelId="{6837419D-C124-6F45-8E2C-8E686968D607}" type="pres">
      <dgm:prSet presAssocID="{46263245-F551-49A2-A800-1D3338F53FAF}" presName="nodeText" presStyleLbl="alignAccFollowNode1" presStyleIdx="11" presStyleCnt="21">
        <dgm:presLayoutVars>
          <dgm:bulletEnabled val="1"/>
        </dgm:presLayoutVars>
      </dgm:prSet>
      <dgm:spPr/>
    </dgm:pt>
    <dgm:pt modelId="{9EFD32AE-78EC-F34A-8D82-C13854A17129}" type="pres">
      <dgm:prSet presAssocID="{10D4ADBE-448D-483D-B405-6BCEFC761B3E}" presName="sibTransComposite" presStyleCnt="0"/>
      <dgm:spPr/>
    </dgm:pt>
    <dgm:pt modelId="{069BEB95-A8C7-D049-8A0C-21756CBEB3DE}" type="pres">
      <dgm:prSet presAssocID="{02F16D42-3B2D-4395-82A8-97C7A8B2242B}" presName="compositeNode" presStyleCnt="0"/>
      <dgm:spPr/>
    </dgm:pt>
    <dgm:pt modelId="{0F10E841-910D-EC4D-B8BC-9EAA457BABF1}" type="pres">
      <dgm:prSet presAssocID="{02F16D42-3B2D-4395-82A8-97C7A8B2242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7C7660F-3466-1944-994A-E50BCF643B34}" type="pres">
      <dgm:prSet presAssocID="{02F16D42-3B2D-4395-82A8-97C7A8B2242B}" presName="parSh" presStyleCnt="0"/>
      <dgm:spPr/>
    </dgm:pt>
    <dgm:pt modelId="{0F314475-4433-3B4B-8D64-A8C9AD5D9A98}" type="pres">
      <dgm:prSet presAssocID="{02F16D42-3B2D-4395-82A8-97C7A8B2242B}" presName="lineNode" presStyleLbl="alignAccFollowNode1" presStyleIdx="12" presStyleCnt="21"/>
      <dgm:spPr/>
    </dgm:pt>
    <dgm:pt modelId="{20C14740-CE19-1B49-9EFB-25A2A5239955}" type="pres">
      <dgm:prSet presAssocID="{02F16D42-3B2D-4395-82A8-97C7A8B2242B}" presName="lineArrowNode" presStyleLbl="alignAccFollowNode1" presStyleIdx="13" presStyleCnt="21"/>
      <dgm:spPr/>
    </dgm:pt>
    <dgm:pt modelId="{401E647D-A6BC-4B44-8320-A7A81A93F7AD}" type="pres">
      <dgm:prSet presAssocID="{C530F966-1762-49D0-B592-D825131EB746}" presName="sibTransNodeCircle" presStyleLbl="alignNode1" presStyleIdx="4" presStyleCnt="7">
        <dgm:presLayoutVars>
          <dgm:chMax val="0"/>
          <dgm:bulletEnabled/>
        </dgm:presLayoutVars>
      </dgm:prSet>
      <dgm:spPr/>
    </dgm:pt>
    <dgm:pt modelId="{BF6721DF-91B4-EB4F-83BF-59859489FC75}" type="pres">
      <dgm:prSet presAssocID="{C530F966-1762-49D0-B592-D825131EB746}" presName="spacerBetweenCircleAndCallout" presStyleCnt="0">
        <dgm:presLayoutVars/>
      </dgm:prSet>
      <dgm:spPr/>
    </dgm:pt>
    <dgm:pt modelId="{4E09DDDB-A0A7-B645-B24D-F58A8BE006FE}" type="pres">
      <dgm:prSet presAssocID="{02F16D42-3B2D-4395-82A8-97C7A8B2242B}" presName="nodeText" presStyleLbl="alignAccFollowNode1" presStyleIdx="14" presStyleCnt="21">
        <dgm:presLayoutVars>
          <dgm:bulletEnabled val="1"/>
        </dgm:presLayoutVars>
      </dgm:prSet>
      <dgm:spPr/>
    </dgm:pt>
    <dgm:pt modelId="{12B27416-EE74-D445-956B-6E7CF16F65AA}" type="pres">
      <dgm:prSet presAssocID="{C530F966-1762-49D0-B592-D825131EB746}" presName="sibTransComposite" presStyleCnt="0"/>
      <dgm:spPr/>
    </dgm:pt>
    <dgm:pt modelId="{555F438F-FEBB-C744-B753-B4521DE0407C}" type="pres">
      <dgm:prSet presAssocID="{6CCF4EEF-43FF-4C7F-BA7D-69B06F544DAB}" presName="compositeNode" presStyleCnt="0"/>
      <dgm:spPr/>
    </dgm:pt>
    <dgm:pt modelId="{5C571A29-B2DA-B443-A9B7-ED1BCA29144D}" type="pres">
      <dgm:prSet presAssocID="{6CCF4EEF-43FF-4C7F-BA7D-69B06F544DA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311ACCD-B675-F74E-89DA-6B199B2B79EF}" type="pres">
      <dgm:prSet presAssocID="{6CCF4EEF-43FF-4C7F-BA7D-69B06F544DAB}" presName="parSh" presStyleCnt="0"/>
      <dgm:spPr/>
    </dgm:pt>
    <dgm:pt modelId="{388F77E6-D282-2741-AA64-8A2241734C36}" type="pres">
      <dgm:prSet presAssocID="{6CCF4EEF-43FF-4C7F-BA7D-69B06F544DAB}" presName="lineNode" presStyleLbl="alignAccFollowNode1" presStyleIdx="15" presStyleCnt="21"/>
      <dgm:spPr/>
    </dgm:pt>
    <dgm:pt modelId="{11B57469-7471-B243-BD77-D6BCD2387E3E}" type="pres">
      <dgm:prSet presAssocID="{6CCF4EEF-43FF-4C7F-BA7D-69B06F544DAB}" presName="lineArrowNode" presStyleLbl="alignAccFollowNode1" presStyleIdx="16" presStyleCnt="21"/>
      <dgm:spPr/>
    </dgm:pt>
    <dgm:pt modelId="{4309CA87-E13F-5247-B9A4-AAC092D9FDB4}" type="pres">
      <dgm:prSet presAssocID="{2166F759-8663-4CEE-B12F-8F121766FF65}" presName="sibTransNodeCircle" presStyleLbl="alignNode1" presStyleIdx="5" presStyleCnt="7">
        <dgm:presLayoutVars>
          <dgm:chMax val="0"/>
          <dgm:bulletEnabled/>
        </dgm:presLayoutVars>
      </dgm:prSet>
      <dgm:spPr/>
    </dgm:pt>
    <dgm:pt modelId="{B6AF813E-08B9-E449-AFD4-374A6F728B7B}" type="pres">
      <dgm:prSet presAssocID="{2166F759-8663-4CEE-B12F-8F121766FF65}" presName="spacerBetweenCircleAndCallout" presStyleCnt="0">
        <dgm:presLayoutVars/>
      </dgm:prSet>
      <dgm:spPr/>
    </dgm:pt>
    <dgm:pt modelId="{BD674241-FA9E-3D4F-8FE0-F15C40BAB32C}" type="pres">
      <dgm:prSet presAssocID="{6CCF4EEF-43FF-4C7F-BA7D-69B06F544DAB}" presName="nodeText" presStyleLbl="alignAccFollowNode1" presStyleIdx="17" presStyleCnt="21">
        <dgm:presLayoutVars>
          <dgm:bulletEnabled val="1"/>
        </dgm:presLayoutVars>
      </dgm:prSet>
      <dgm:spPr/>
    </dgm:pt>
    <dgm:pt modelId="{C6094B76-4AB6-A04F-BC1C-E4223414F23E}" type="pres">
      <dgm:prSet presAssocID="{2166F759-8663-4CEE-B12F-8F121766FF65}" presName="sibTransComposite" presStyleCnt="0"/>
      <dgm:spPr/>
    </dgm:pt>
    <dgm:pt modelId="{A0B69808-BB4D-D04E-A615-A90D71966605}" type="pres">
      <dgm:prSet presAssocID="{670B371C-1D5D-43BC-B5F8-E6B86A4D3B27}" presName="compositeNode" presStyleCnt="0"/>
      <dgm:spPr/>
    </dgm:pt>
    <dgm:pt modelId="{20D5ADC7-6C3E-E947-8A9C-D9ACCA746DCF}" type="pres">
      <dgm:prSet presAssocID="{670B371C-1D5D-43BC-B5F8-E6B86A4D3B2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C629F9C-0D6A-4F42-988A-C14B9C568CF9}" type="pres">
      <dgm:prSet presAssocID="{670B371C-1D5D-43BC-B5F8-E6B86A4D3B27}" presName="parSh" presStyleCnt="0"/>
      <dgm:spPr/>
    </dgm:pt>
    <dgm:pt modelId="{0D31CD15-628A-5F41-989F-2990C7EDF666}" type="pres">
      <dgm:prSet presAssocID="{670B371C-1D5D-43BC-B5F8-E6B86A4D3B27}" presName="lineNode" presStyleLbl="alignAccFollowNode1" presStyleIdx="18" presStyleCnt="21"/>
      <dgm:spPr/>
    </dgm:pt>
    <dgm:pt modelId="{1721D43E-D05E-4F45-B202-4414E339C56B}" type="pres">
      <dgm:prSet presAssocID="{670B371C-1D5D-43BC-B5F8-E6B86A4D3B27}" presName="lineArrowNode" presStyleLbl="alignAccFollowNode1" presStyleIdx="19" presStyleCnt="21"/>
      <dgm:spPr/>
    </dgm:pt>
    <dgm:pt modelId="{8AF27789-EF97-CE4C-B4FA-AF394737FDA8}" type="pres">
      <dgm:prSet presAssocID="{40CEBD5F-978F-4AFC-AEE5-34FD031D3957}" presName="sibTransNodeCircle" presStyleLbl="alignNode1" presStyleIdx="6" presStyleCnt="7">
        <dgm:presLayoutVars>
          <dgm:chMax val="0"/>
          <dgm:bulletEnabled/>
        </dgm:presLayoutVars>
      </dgm:prSet>
      <dgm:spPr/>
    </dgm:pt>
    <dgm:pt modelId="{F81BEFA3-BFFF-674D-9F92-A70359BE36DA}" type="pres">
      <dgm:prSet presAssocID="{40CEBD5F-978F-4AFC-AEE5-34FD031D3957}" presName="spacerBetweenCircleAndCallout" presStyleCnt="0">
        <dgm:presLayoutVars/>
      </dgm:prSet>
      <dgm:spPr/>
    </dgm:pt>
    <dgm:pt modelId="{8EF932A3-6221-6149-B1CB-A815F5A9A0A5}" type="pres">
      <dgm:prSet presAssocID="{670B371C-1D5D-43BC-B5F8-E6B86A4D3B27}" presName="nodeText" presStyleLbl="alignAccFollowNode1" presStyleIdx="20" presStyleCnt="21">
        <dgm:presLayoutVars>
          <dgm:bulletEnabled val="1"/>
        </dgm:presLayoutVars>
      </dgm:prSet>
      <dgm:spPr/>
    </dgm:pt>
  </dgm:ptLst>
  <dgm:cxnLst>
    <dgm:cxn modelId="{7D2D8317-8CCB-B341-B435-B7C6D044CEDE}" type="presOf" srcId="{2166F759-8663-4CEE-B12F-8F121766FF65}" destId="{4309CA87-E13F-5247-B9A4-AAC092D9FDB4}" srcOrd="0" destOrd="0" presId="urn:microsoft.com/office/officeart/2016/7/layout/LinearArrowProcessNumbered"/>
    <dgm:cxn modelId="{14638C31-E3F5-F643-A933-6B673CB0DC73}" type="presOf" srcId="{10D4ADBE-448D-483D-B405-6BCEFC761B3E}" destId="{2ADBD0BB-1855-3A43-83FA-735B95B7FA5D}" srcOrd="0" destOrd="0" presId="urn:microsoft.com/office/officeart/2016/7/layout/LinearArrowProcessNumbered"/>
    <dgm:cxn modelId="{E655903C-7757-E241-8899-8DF2DFEBD143}" type="presOf" srcId="{C530F966-1762-49D0-B592-D825131EB746}" destId="{401E647D-A6BC-4B44-8320-A7A81A93F7AD}" srcOrd="0" destOrd="0" presId="urn:microsoft.com/office/officeart/2016/7/layout/LinearArrowProcessNumbered"/>
    <dgm:cxn modelId="{1E12296E-C38F-8043-A22E-EF7E907BE7D2}" type="presOf" srcId="{5702FE71-89AF-486D-A22F-CB8E0B21ECBF}" destId="{AC5F5D52-A8A2-1B43-A2E4-CB38E8E91160}" srcOrd="0" destOrd="0" presId="urn:microsoft.com/office/officeart/2016/7/layout/LinearArrowProcessNumbered"/>
    <dgm:cxn modelId="{4CE1B571-6556-CE46-8D7E-531A7BEB5AB9}" type="presOf" srcId="{40CEBD5F-978F-4AFC-AEE5-34FD031D3957}" destId="{8AF27789-EF97-CE4C-B4FA-AF394737FDA8}" srcOrd="0" destOrd="0" presId="urn:microsoft.com/office/officeart/2016/7/layout/LinearArrowProcessNumbered"/>
    <dgm:cxn modelId="{9F9A3A79-F7AC-4398-9A44-082977F773F5}" srcId="{9676B38E-331B-4980-A5A6-78B19B0659A9}" destId="{6CCF4EEF-43FF-4C7F-BA7D-69B06F544DAB}" srcOrd="5" destOrd="0" parTransId="{C84F3252-DB4B-4093-8C6A-6D17C7CCE211}" sibTransId="{2166F759-8663-4CEE-B12F-8F121766FF65}"/>
    <dgm:cxn modelId="{6CA8D279-7E0B-42AC-8347-23391573333C}" srcId="{9676B38E-331B-4980-A5A6-78B19B0659A9}" destId="{57205866-2FCD-4EC5-9E90-791733AFB885}" srcOrd="2" destOrd="0" parTransId="{6126B040-A7B6-428C-AC20-C36B0B7B4102}" sibTransId="{41839C3E-82CB-4C0D-85A1-4540E5FB5077}"/>
    <dgm:cxn modelId="{F94DB98A-4214-1D47-86B7-B3285B7E674E}" type="presOf" srcId="{46263245-F551-49A2-A800-1D3338F53FAF}" destId="{6837419D-C124-6F45-8E2C-8E686968D607}" srcOrd="0" destOrd="0" presId="urn:microsoft.com/office/officeart/2016/7/layout/LinearArrowProcessNumbered"/>
    <dgm:cxn modelId="{1C161A9C-CA0E-CC4C-831B-8B0B7DB0497E}" type="presOf" srcId="{670B371C-1D5D-43BC-B5F8-E6B86A4D3B27}" destId="{8EF932A3-6221-6149-B1CB-A815F5A9A0A5}" srcOrd="0" destOrd="0" presId="urn:microsoft.com/office/officeart/2016/7/layout/LinearArrowProcessNumbered"/>
    <dgm:cxn modelId="{171CC5A6-4A67-4B33-B8C0-27F95F80DA45}" srcId="{9676B38E-331B-4980-A5A6-78B19B0659A9}" destId="{46263245-F551-49A2-A800-1D3338F53FAF}" srcOrd="3" destOrd="0" parTransId="{D73250EA-C124-40EF-8DE8-EDB879F3857D}" sibTransId="{10D4ADBE-448D-483D-B405-6BCEFC761B3E}"/>
    <dgm:cxn modelId="{E50C48AE-E0AB-4137-8149-BA5B58A9A6C3}" srcId="{9676B38E-331B-4980-A5A6-78B19B0659A9}" destId="{670B371C-1D5D-43BC-B5F8-E6B86A4D3B27}" srcOrd="6" destOrd="0" parTransId="{E68775F2-630D-4F7F-B5F3-979D54DCC1BF}" sibTransId="{40CEBD5F-978F-4AFC-AEE5-34FD031D3957}"/>
    <dgm:cxn modelId="{998F63AE-6AC0-5540-B070-28B875715EF0}" type="presOf" srcId="{EE558AEC-8225-49F8-9C96-43C8DCA244BD}" destId="{DF3B7DBB-E690-4747-A102-2C363DB63CD0}" srcOrd="0" destOrd="0" presId="urn:microsoft.com/office/officeart/2016/7/layout/LinearArrowProcessNumbered"/>
    <dgm:cxn modelId="{A78F16B3-C3AF-C74A-9B4F-C7B00A0BF34B}" type="presOf" srcId="{9676B38E-331B-4980-A5A6-78B19B0659A9}" destId="{1FDCF267-CAA7-164B-A207-0997B418B6F2}" srcOrd="0" destOrd="0" presId="urn:microsoft.com/office/officeart/2016/7/layout/LinearArrowProcessNumbered"/>
    <dgm:cxn modelId="{65D46DBA-73FA-8047-8EF3-C0A9582FDA82}" type="presOf" srcId="{7CF5C073-F819-4529-A178-1F827E0F2F72}" destId="{2CF1BC82-A334-AC4F-9FCC-43D6E576B51D}" srcOrd="0" destOrd="0" presId="urn:microsoft.com/office/officeart/2016/7/layout/LinearArrowProcessNumbered"/>
    <dgm:cxn modelId="{B7911FBB-6CA8-B147-BAD3-DCB00E2849B6}" type="presOf" srcId="{02F16D42-3B2D-4395-82A8-97C7A8B2242B}" destId="{4E09DDDB-A0A7-B645-B24D-F58A8BE006FE}" srcOrd="0" destOrd="0" presId="urn:microsoft.com/office/officeart/2016/7/layout/LinearArrowProcessNumbered"/>
    <dgm:cxn modelId="{FF0892CB-880B-4E0E-9172-285C2E93ED89}" srcId="{9676B38E-331B-4980-A5A6-78B19B0659A9}" destId="{02F16D42-3B2D-4395-82A8-97C7A8B2242B}" srcOrd="4" destOrd="0" parTransId="{956EDAC8-1E0C-455B-819A-4BFB0B08DB43}" sibTransId="{C530F966-1762-49D0-B592-D825131EB746}"/>
    <dgm:cxn modelId="{92FB08D8-356E-4800-82D5-C1F2657B9759}" srcId="{9676B38E-331B-4980-A5A6-78B19B0659A9}" destId="{7CF5C073-F819-4529-A178-1F827E0F2F72}" srcOrd="1" destOrd="0" parTransId="{F9037BC3-2315-4C3A-977F-E0963F891319}" sibTransId="{5702FE71-89AF-486D-A22F-CB8E0B21ECBF}"/>
    <dgm:cxn modelId="{9604D8DC-4310-5847-8F23-BDFEC57FFBF8}" type="presOf" srcId="{AF9D9D4B-678B-43C3-8119-CD80C3EED7B2}" destId="{0CC33A84-B6D3-2445-AE55-7190E8C3DB6E}" srcOrd="0" destOrd="0" presId="urn:microsoft.com/office/officeart/2016/7/layout/LinearArrowProcessNumbered"/>
    <dgm:cxn modelId="{91AFA6DD-34B8-DA48-8646-84ED68D59220}" type="presOf" srcId="{57205866-2FCD-4EC5-9E90-791733AFB885}" destId="{B614ABA9-2304-B944-9094-10CAED75AB1B}" srcOrd="0" destOrd="0" presId="urn:microsoft.com/office/officeart/2016/7/layout/LinearArrowProcessNumbered"/>
    <dgm:cxn modelId="{8BD9ABF0-B71E-7A40-A233-B2F76C7687DB}" type="presOf" srcId="{41839C3E-82CB-4C0D-85A1-4540E5FB5077}" destId="{BCD843FB-BFB9-9644-AA8D-138F14EF57F4}" srcOrd="0" destOrd="0" presId="urn:microsoft.com/office/officeart/2016/7/layout/LinearArrowProcessNumbered"/>
    <dgm:cxn modelId="{A73031F8-1B81-F841-8B60-A8A1A1ED4E7B}" type="presOf" srcId="{6CCF4EEF-43FF-4C7F-BA7D-69B06F544DAB}" destId="{BD674241-FA9E-3D4F-8FE0-F15C40BAB32C}" srcOrd="0" destOrd="0" presId="urn:microsoft.com/office/officeart/2016/7/layout/LinearArrowProcessNumbered"/>
    <dgm:cxn modelId="{828158F8-0D79-4613-8B52-3401BD2B3385}" srcId="{9676B38E-331B-4980-A5A6-78B19B0659A9}" destId="{EE558AEC-8225-49F8-9C96-43C8DCA244BD}" srcOrd="0" destOrd="0" parTransId="{15176B75-4864-4BFA-B7CF-1589BECE0709}" sibTransId="{AF9D9D4B-678B-43C3-8119-CD80C3EED7B2}"/>
    <dgm:cxn modelId="{35B248E8-0241-8640-A0FD-67A6581E6300}" type="presParOf" srcId="{1FDCF267-CAA7-164B-A207-0997B418B6F2}" destId="{C1F00634-4036-B544-B8DB-D01B435DFA3E}" srcOrd="0" destOrd="0" presId="urn:microsoft.com/office/officeart/2016/7/layout/LinearArrowProcessNumbered"/>
    <dgm:cxn modelId="{3C1B55D5-D700-6E42-B0CE-C9380F480BCF}" type="presParOf" srcId="{C1F00634-4036-B544-B8DB-D01B435DFA3E}" destId="{F361C1A3-2C56-1F40-9607-0B593BE7D0E1}" srcOrd="0" destOrd="0" presId="urn:microsoft.com/office/officeart/2016/7/layout/LinearArrowProcessNumbered"/>
    <dgm:cxn modelId="{3ADD25AA-A854-0949-AE03-4F4FA80DACCC}" type="presParOf" srcId="{C1F00634-4036-B544-B8DB-D01B435DFA3E}" destId="{BBB7BA35-8DB1-6643-B0C5-A2F826A792DD}" srcOrd="1" destOrd="0" presId="urn:microsoft.com/office/officeart/2016/7/layout/LinearArrowProcessNumbered"/>
    <dgm:cxn modelId="{A99E345A-E5C2-3E42-A57B-AF7F650E4422}" type="presParOf" srcId="{BBB7BA35-8DB1-6643-B0C5-A2F826A792DD}" destId="{5F02E2A2-4BE6-8446-9378-C919B8955154}" srcOrd="0" destOrd="0" presId="urn:microsoft.com/office/officeart/2016/7/layout/LinearArrowProcessNumbered"/>
    <dgm:cxn modelId="{D73F7633-C83C-2D41-9295-16B6D92E0BCB}" type="presParOf" srcId="{BBB7BA35-8DB1-6643-B0C5-A2F826A792DD}" destId="{3343D701-7DAB-CD40-9A86-B2DAB89AD1BA}" srcOrd="1" destOrd="0" presId="urn:microsoft.com/office/officeart/2016/7/layout/LinearArrowProcessNumbered"/>
    <dgm:cxn modelId="{1E8DBF17-1A35-DD4E-9C3C-5A4FD14B7EAE}" type="presParOf" srcId="{BBB7BA35-8DB1-6643-B0C5-A2F826A792DD}" destId="{0CC33A84-B6D3-2445-AE55-7190E8C3DB6E}" srcOrd="2" destOrd="0" presId="urn:microsoft.com/office/officeart/2016/7/layout/LinearArrowProcessNumbered"/>
    <dgm:cxn modelId="{D360976C-182C-5848-B75F-B62E62C44D9E}" type="presParOf" srcId="{BBB7BA35-8DB1-6643-B0C5-A2F826A792DD}" destId="{0D1177C8-19AF-6E41-AA83-416273B9C334}" srcOrd="3" destOrd="0" presId="urn:microsoft.com/office/officeart/2016/7/layout/LinearArrowProcessNumbered"/>
    <dgm:cxn modelId="{E6C20587-B51F-FE47-A047-4FC7344CE042}" type="presParOf" srcId="{C1F00634-4036-B544-B8DB-D01B435DFA3E}" destId="{DF3B7DBB-E690-4747-A102-2C363DB63CD0}" srcOrd="2" destOrd="0" presId="urn:microsoft.com/office/officeart/2016/7/layout/LinearArrowProcessNumbered"/>
    <dgm:cxn modelId="{06A5B8E6-D407-A147-8C38-B14ED7930642}" type="presParOf" srcId="{1FDCF267-CAA7-164B-A207-0997B418B6F2}" destId="{2D1B9A1C-CAAD-FB41-9746-8B529D0BD77D}" srcOrd="1" destOrd="0" presId="urn:microsoft.com/office/officeart/2016/7/layout/LinearArrowProcessNumbered"/>
    <dgm:cxn modelId="{AD242DEB-D7A5-E74F-AE14-BF5BD3241E4D}" type="presParOf" srcId="{1FDCF267-CAA7-164B-A207-0997B418B6F2}" destId="{5EB21C99-B6C5-B443-A963-A7B078562968}" srcOrd="2" destOrd="0" presId="urn:microsoft.com/office/officeart/2016/7/layout/LinearArrowProcessNumbered"/>
    <dgm:cxn modelId="{520C6308-8B94-3C4E-A718-1835D3B70FEB}" type="presParOf" srcId="{5EB21C99-B6C5-B443-A963-A7B078562968}" destId="{41FC8205-2663-5C4E-A852-2AC56021EC45}" srcOrd="0" destOrd="0" presId="urn:microsoft.com/office/officeart/2016/7/layout/LinearArrowProcessNumbered"/>
    <dgm:cxn modelId="{C0699249-2CEE-BF49-964A-91697B3EBA44}" type="presParOf" srcId="{5EB21C99-B6C5-B443-A963-A7B078562968}" destId="{42E2B157-ADBC-1F4C-AF2C-08FE95165303}" srcOrd="1" destOrd="0" presId="urn:microsoft.com/office/officeart/2016/7/layout/LinearArrowProcessNumbered"/>
    <dgm:cxn modelId="{F4CB72AE-7370-8143-B1F9-B03616AD37EB}" type="presParOf" srcId="{42E2B157-ADBC-1F4C-AF2C-08FE95165303}" destId="{394E8B01-277D-0D48-933B-046B55EF4E06}" srcOrd="0" destOrd="0" presId="urn:microsoft.com/office/officeart/2016/7/layout/LinearArrowProcessNumbered"/>
    <dgm:cxn modelId="{90572ACE-F135-7944-B473-6CDEA6F43990}" type="presParOf" srcId="{42E2B157-ADBC-1F4C-AF2C-08FE95165303}" destId="{4AE1EE38-B753-D447-9605-EB01D10D5D49}" srcOrd="1" destOrd="0" presId="urn:microsoft.com/office/officeart/2016/7/layout/LinearArrowProcessNumbered"/>
    <dgm:cxn modelId="{42DCE119-0E1D-AE41-BC15-23907A4F77DB}" type="presParOf" srcId="{42E2B157-ADBC-1F4C-AF2C-08FE95165303}" destId="{AC5F5D52-A8A2-1B43-A2E4-CB38E8E91160}" srcOrd="2" destOrd="0" presId="urn:microsoft.com/office/officeart/2016/7/layout/LinearArrowProcessNumbered"/>
    <dgm:cxn modelId="{0E25F10E-964A-E147-B1CE-99FC541BF22B}" type="presParOf" srcId="{42E2B157-ADBC-1F4C-AF2C-08FE95165303}" destId="{7E1E0872-B9C3-FF4C-8712-0ECBBA5C43D5}" srcOrd="3" destOrd="0" presId="urn:microsoft.com/office/officeart/2016/7/layout/LinearArrowProcessNumbered"/>
    <dgm:cxn modelId="{A70A9DFF-070C-774D-A65E-BCA4AA2207B7}" type="presParOf" srcId="{5EB21C99-B6C5-B443-A963-A7B078562968}" destId="{2CF1BC82-A334-AC4F-9FCC-43D6E576B51D}" srcOrd="2" destOrd="0" presId="urn:microsoft.com/office/officeart/2016/7/layout/LinearArrowProcessNumbered"/>
    <dgm:cxn modelId="{F966179D-F70F-D742-A05B-CB9FD7A509E4}" type="presParOf" srcId="{1FDCF267-CAA7-164B-A207-0997B418B6F2}" destId="{9CAFC90B-991B-9148-A71E-67EACC14CD95}" srcOrd="3" destOrd="0" presId="urn:microsoft.com/office/officeart/2016/7/layout/LinearArrowProcessNumbered"/>
    <dgm:cxn modelId="{CAB109F7-DB01-D943-9831-AE46535E9A4E}" type="presParOf" srcId="{1FDCF267-CAA7-164B-A207-0997B418B6F2}" destId="{78D18621-B244-5A45-BC21-BB3D22725EE2}" srcOrd="4" destOrd="0" presId="urn:microsoft.com/office/officeart/2016/7/layout/LinearArrowProcessNumbered"/>
    <dgm:cxn modelId="{097AE847-5CE0-6C4C-8D17-0B1A1B24D7A5}" type="presParOf" srcId="{78D18621-B244-5A45-BC21-BB3D22725EE2}" destId="{B2A888F2-E962-2D4C-ABC5-0242DA748B6A}" srcOrd="0" destOrd="0" presId="urn:microsoft.com/office/officeart/2016/7/layout/LinearArrowProcessNumbered"/>
    <dgm:cxn modelId="{716D2742-0C90-DA47-88D0-1E6EF884A5E2}" type="presParOf" srcId="{78D18621-B244-5A45-BC21-BB3D22725EE2}" destId="{F9E3AE7D-2485-B04E-94A3-68C899A9D9BD}" srcOrd="1" destOrd="0" presId="urn:microsoft.com/office/officeart/2016/7/layout/LinearArrowProcessNumbered"/>
    <dgm:cxn modelId="{F5757B60-0CD9-B244-B1D2-CA20431C5BE6}" type="presParOf" srcId="{F9E3AE7D-2485-B04E-94A3-68C899A9D9BD}" destId="{D2EF46D0-A881-A547-84BE-68167FDFF0B6}" srcOrd="0" destOrd="0" presId="urn:microsoft.com/office/officeart/2016/7/layout/LinearArrowProcessNumbered"/>
    <dgm:cxn modelId="{08E19D81-1C5B-FC4E-BC53-EBC060E304E5}" type="presParOf" srcId="{F9E3AE7D-2485-B04E-94A3-68C899A9D9BD}" destId="{2D2CB29D-5AA6-F24A-BA8F-15691A4B167B}" srcOrd="1" destOrd="0" presId="urn:microsoft.com/office/officeart/2016/7/layout/LinearArrowProcessNumbered"/>
    <dgm:cxn modelId="{91E80B9F-9E5D-2948-82E0-27504F4195C6}" type="presParOf" srcId="{F9E3AE7D-2485-B04E-94A3-68C899A9D9BD}" destId="{BCD843FB-BFB9-9644-AA8D-138F14EF57F4}" srcOrd="2" destOrd="0" presId="urn:microsoft.com/office/officeart/2016/7/layout/LinearArrowProcessNumbered"/>
    <dgm:cxn modelId="{882ECA03-0EE4-EA44-BA79-C91517924B69}" type="presParOf" srcId="{F9E3AE7D-2485-B04E-94A3-68C899A9D9BD}" destId="{831BA086-EEB7-804E-840E-93F1896D0372}" srcOrd="3" destOrd="0" presId="urn:microsoft.com/office/officeart/2016/7/layout/LinearArrowProcessNumbered"/>
    <dgm:cxn modelId="{B90A9523-1CE2-F848-A057-F23A0269290C}" type="presParOf" srcId="{78D18621-B244-5A45-BC21-BB3D22725EE2}" destId="{B614ABA9-2304-B944-9094-10CAED75AB1B}" srcOrd="2" destOrd="0" presId="urn:microsoft.com/office/officeart/2016/7/layout/LinearArrowProcessNumbered"/>
    <dgm:cxn modelId="{19965695-A61B-DB42-869D-E958611F0918}" type="presParOf" srcId="{1FDCF267-CAA7-164B-A207-0997B418B6F2}" destId="{C1CE8BE8-5B0A-CA4D-99ED-6D48D8D39824}" srcOrd="5" destOrd="0" presId="urn:microsoft.com/office/officeart/2016/7/layout/LinearArrowProcessNumbered"/>
    <dgm:cxn modelId="{B3941CF0-8743-ED42-AC03-C1B882146237}" type="presParOf" srcId="{1FDCF267-CAA7-164B-A207-0997B418B6F2}" destId="{E84C0740-655C-7E47-92A0-DE03657424A1}" srcOrd="6" destOrd="0" presId="urn:microsoft.com/office/officeart/2016/7/layout/LinearArrowProcessNumbered"/>
    <dgm:cxn modelId="{90A08275-2C26-BF49-820E-4A1C413267D3}" type="presParOf" srcId="{E84C0740-655C-7E47-92A0-DE03657424A1}" destId="{FC20A52D-3079-E240-B8AD-8B933F7B96E1}" srcOrd="0" destOrd="0" presId="urn:microsoft.com/office/officeart/2016/7/layout/LinearArrowProcessNumbered"/>
    <dgm:cxn modelId="{0EFBAE4A-46E2-854C-9512-94F2DFE024A4}" type="presParOf" srcId="{E84C0740-655C-7E47-92A0-DE03657424A1}" destId="{BBEE1340-8A54-6746-BCDB-066561113E3A}" srcOrd="1" destOrd="0" presId="urn:microsoft.com/office/officeart/2016/7/layout/LinearArrowProcessNumbered"/>
    <dgm:cxn modelId="{7BA97FC4-2647-7F4B-AFB6-0BEC9DB1CB07}" type="presParOf" srcId="{BBEE1340-8A54-6746-BCDB-066561113E3A}" destId="{F31F5900-174D-A54F-A521-57AF0A66B771}" srcOrd="0" destOrd="0" presId="urn:microsoft.com/office/officeart/2016/7/layout/LinearArrowProcessNumbered"/>
    <dgm:cxn modelId="{3F9FF99A-6C90-BF4F-96E1-C59013F4BFB0}" type="presParOf" srcId="{BBEE1340-8A54-6746-BCDB-066561113E3A}" destId="{ADC4CC68-5CF6-B641-8AF0-31D0F9DDB451}" srcOrd="1" destOrd="0" presId="urn:microsoft.com/office/officeart/2016/7/layout/LinearArrowProcessNumbered"/>
    <dgm:cxn modelId="{C8688CB7-B481-F44C-B8ED-D3DD9EBA78FD}" type="presParOf" srcId="{BBEE1340-8A54-6746-BCDB-066561113E3A}" destId="{2ADBD0BB-1855-3A43-83FA-735B95B7FA5D}" srcOrd="2" destOrd="0" presId="urn:microsoft.com/office/officeart/2016/7/layout/LinearArrowProcessNumbered"/>
    <dgm:cxn modelId="{76053196-85BA-6743-9570-B92E38238186}" type="presParOf" srcId="{BBEE1340-8A54-6746-BCDB-066561113E3A}" destId="{486230DA-826F-8C4D-8821-B348BDB401FD}" srcOrd="3" destOrd="0" presId="urn:microsoft.com/office/officeart/2016/7/layout/LinearArrowProcessNumbered"/>
    <dgm:cxn modelId="{5DF11B1A-6BB0-DD4F-A019-09A32A94CFB7}" type="presParOf" srcId="{E84C0740-655C-7E47-92A0-DE03657424A1}" destId="{6837419D-C124-6F45-8E2C-8E686968D607}" srcOrd="2" destOrd="0" presId="urn:microsoft.com/office/officeart/2016/7/layout/LinearArrowProcessNumbered"/>
    <dgm:cxn modelId="{FFC2B0A3-60B5-594D-BF98-3BA439CD9B36}" type="presParOf" srcId="{1FDCF267-CAA7-164B-A207-0997B418B6F2}" destId="{9EFD32AE-78EC-F34A-8D82-C13854A17129}" srcOrd="7" destOrd="0" presId="urn:microsoft.com/office/officeart/2016/7/layout/LinearArrowProcessNumbered"/>
    <dgm:cxn modelId="{B1718D84-173C-AA4E-BBE2-CF19F262C49C}" type="presParOf" srcId="{1FDCF267-CAA7-164B-A207-0997B418B6F2}" destId="{069BEB95-A8C7-D049-8A0C-21756CBEB3DE}" srcOrd="8" destOrd="0" presId="urn:microsoft.com/office/officeart/2016/7/layout/LinearArrowProcessNumbered"/>
    <dgm:cxn modelId="{30D03FCD-A9E1-F740-AECE-CB40B27D4032}" type="presParOf" srcId="{069BEB95-A8C7-D049-8A0C-21756CBEB3DE}" destId="{0F10E841-910D-EC4D-B8BC-9EAA457BABF1}" srcOrd="0" destOrd="0" presId="urn:microsoft.com/office/officeart/2016/7/layout/LinearArrowProcessNumbered"/>
    <dgm:cxn modelId="{839E8E6A-112A-FC47-B9A4-B4392DFBDA36}" type="presParOf" srcId="{069BEB95-A8C7-D049-8A0C-21756CBEB3DE}" destId="{57C7660F-3466-1944-994A-E50BCF643B34}" srcOrd="1" destOrd="0" presId="urn:microsoft.com/office/officeart/2016/7/layout/LinearArrowProcessNumbered"/>
    <dgm:cxn modelId="{86F8DDB4-9F09-9148-96DC-2BEFF286BEBC}" type="presParOf" srcId="{57C7660F-3466-1944-994A-E50BCF643B34}" destId="{0F314475-4433-3B4B-8D64-A8C9AD5D9A98}" srcOrd="0" destOrd="0" presId="urn:microsoft.com/office/officeart/2016/7/layout/LinearArrowProcessNumbered"/>
    <dgm:cxn modelId="{D63FA39E-EB2F-B648-A29F-106A450FDAC4}" type="presParOf" srcId="{57C7660F-3466-1944-994A-E50BCF643B34}" destId="{20C14740-CE19-1B49-9EFB-25A2A5239955}" srcOrd="1" destOrd="0" presId="urn:microsoft.com/office/officeart/2016/7/layout/LinearArrowProcessNumbered"/>
    <dgm:cxn modelId="{C815584F-683A-8544-A485-A0BCF4FEDE50}" type="presParOf" srcId="{57C7660F-3466-1944-994A-E50BCF643B34}" destId="{401E647D-A6BC-4B44-8320-A7A81A93F7AD}" srcOrd="2" destOrd="0" presId="urn:microsoft.com/office/officeart/2016/7/layout/LinearArrowProcessNumbered"/>
    <dgm:cxn modelId="{77E92F18-629E-1145-AF1E-C6875F3B8DD3}" type="presParOf" srcId="{57C7660F-3466-1944-994A-E50BCF643B34}" destId="{BF6721DF-91B4-EB4F-83BF-59859489FC75}" srcOrd="3" destOrd="0" presId="urn:microsoft.com/office/officeart/2016/7/layout/LinearArrowProcessNumbered"/>
    <dgm:cxn modelId="{5094002D-3B26-1247-85F0-F3263848BFF4}" type="presParOf" srcId="{069BEB95-A8C7-D049-8A0C-21756CBEB3DE}" destId="{4E09DDDB-A0A7-B645-B24D-F58A8BE006FE}" srcOrd="2" destOrd="0" presId="urn:microsoft.com/office/officeart/2016/7/layout/LinearArrowProcessNumbered"/>
    <dgm:cxn modelId="{3ED80368-8FCD-6D41-A705-42F3EEFE1D5F}" type="presParOf" srcId="{1FDCF267-CAA7-164B-A207-0997B418B6F2}" destId="{12B27416-EE74-D445-956B-6E7CF16F65AA}" srcOrd="9" destOrd="0" presId="urn:microsoft.com/office/officeart/2016/7/layout/LinearArrowProcessNumbered"/>
    <dgm:cxn modelId="{13919D46-43F6-624C-A2A2-815515D69D73}" type="presParOf" srcId="{1FDCF267-CAA7-164B-A207-0997B418B6F2}" destId="{555F438F-FEBB-C744-B753-B4521DE0407C}" srcOrd="10" destOrd="0" presId="urn:microsoft.com/office/officeart/2016/7/layout/LinearArrowProcessNumbered"/>
    <dgm:cxn modelId="{FA37DF87-AA0A-0F42-96EC-A79574F0CBDA}" type="presParOf" srcId="{555F438F-FEBB-C744-B753-B4521DE0407C}" destId="{5C571A29-B2DA-B443-A9B7-ED1BCA29144D}" srcOrd="0" destOrd="0" presId="urn:microsoft.com/office/officeart/2016/7/layout/LinearArrowProcessNumbered"/>
    <dgm:cxn modelId="{7104FC46-7D6F-9747-8DB7-01F2ACDF94FC}" type="presParOf" srcId="{555F438F-FEBB-C744-B753-B4521DE0407C}" destId="{9311ACCD-B675-F74E-89DA-6B199B2B79EF}" srcOrd="1" destOrd="0" presId="urn:microsoft.com/office/officeart/2016/7/layout/LinearArrowProcessNumbered"/>
    <dgm:cxn modelId="{04630111-DC47-3C43-B0B8-A1B381B76D3D}" type="presParOf" srcId="{9311ACCD-B675-F74E-89DA-6B199B2B79EF}" destId="{388F77E6-D282-2741-AA64-8A2241734C36}" srcOrd="0" destOrd="0" presId="urn:microsoft.com/office/officeart/2016/7/layout/LinearArrowProcessNumbered"/>
    <dgm:cxn modelId="{4226F55D-2A92-B84C-9E7D-8CD48E411390}" type="presParOf" srcId="{9311ACCD-B675-F74E-89DA-6B199B2B79EF}" destId="{11B57469-7471-B243-BD77-D6BCD2387E3E}" srcOrd="1" destOrd="0" presId="urn:microsoft.com/office/officeart/2016/7/layout/LinearArrowProcessNumbered"/>
    <dgm:cxn modelId="{08D363C4-4F39-B342-923A-D2BF96C526E2}" type="presParOf" srcId="{9311ACCD-B675-F74E-89DA-6B199B2B79EF}" destId="{4309CA87-E13F-5247-B9A4-AAC092D9FDB4}" srcOrd="2" destOrd="0" presId="urn:microsoft.com/office/officeart/2016/7/layout/LinearArrowProcessNumbered"/>
    <dgm:cxn modelId="{3CC24348-D0C3-6047-8AFD-931E45749C00}" type="presParOf" srcId="{9311ACCD-B675-F74E-89DA-6B199B2B79EF}" destId="{B6AF813E-08B9-E449-AFD4-374A6F728B7B}" srcOrd="3" destOrd="0" presId="urn:microsoft.com/office/officeart/2016/7/layout/LinearArrowProcessNumbered"/>
    <dgm:cxn modelId="{C6438AE2-28AA-954E-99FD-B0079C8ED0A0}" type="presParOf" srcId="{555F438F-FEBB-C744-B753-B4521DE0407C}" destId="{BD674241-FA9E-3D4F-8FE0-F15C40BAB32C}" srcOrd="2" destOrd="0" presId="urn:microsoft.com/office/officeart/2016/7/layout/LinearArrowProcessNumbered"/>
    <dgm:cxn modelId="{DBFD9B99-6090-A34D-ABB7-9B49A31C4E15}" type="presParOf" srcId="{1FDCF267-CAA7-164B-A207-0997B418B6F2}" destId="{C6094B76-4AB6-A04F-BC1C-E4223414F23E}" srcOrd="11" destOrd="0" presId="urn:microsoft.com/office/officeart/2016/7/layout/LinearArrowProcessNumbered"/>
    <dgm:cxn modelId="{E6BB2F65-7576-B94F-A495-9F0B17A73C32}" type="presParOf" srcId="{1FDCF267-CAA7-164B-A207-0997B418B6F2}" destId="{A0B69808-BB4D-D04E-A615-A90D71966605}" srcOrd="12" destOrd="0" presId="urn:microsoft.com/office/officeart/2016/7/layout/LinearArrowProcessNumbered"/>
    <dgm:cxn modelId="{4EC40BC6-5A05-3E49-8BE4-DD3ECF7E2DC9}" type="presParOf" srcId="{A0B69808-BB4D-D04E-A615-A90D71966605}" destId="{20D5ADC7-6C3E-E947-8A9C-D9ACCA746DCF}" srcOrd="0" destOrd="0" presId="urn:microsoft.com/office/officeart/2016/7/layout/LinearArrowProcessNumbered"/>
    <dgm:cxn modelId="{08461B85-2BA5-1D43-901A-B71F4909E5E0}" type="presParOf" srcId="{A0B69808-BB4D-D04E-A615-A90D71966605}" destId="{CC629F9C-0D6A-4F42-988A-C14B9C568CF9}" srcOrd="1" destOrd="0" presId="urn:microsoft.com/office/officeart/2016/7/layout/LinearArrowProcessNumbered"/>
    <dgm:cxn modelId="{AC0D40B2-394D-A14C-A8C7-C138C7EC820E}" type="presParOf" srcId="{CC629F9C-0D6A-4F42-988A-C14B9C568CF9}" destId="{0D31CD15-628A-5F41-989F-2990C7EDF666}" srcOrd="0" destOrd="0" presId="urn:microsoft.com/office/officeart/2016/7/layout/LinearArrowProcessNumbered"/>
    <dgm:cxn modelId="{F1D72645-FA76-A94D-B75B-DA026C85F0AF}" type="presParOf" srcId="{CC629F9C-0D6A-4F42-988A-C14B9C568CF9}" destId="{1721D43E-D05E-4F45-B202-4414E339C56B}" srcOrd="1" destOrd="0" presId="urn:microsoft.com/office/officeart/2016/7/layout/LinearArrowProcessNumbered"/>
    <dgm:cxn modelId="{7037DF99-EB23-3149-985E-A9BD90B882E4}" type="presParOf" srcId="{CC629F9C-0D6A-4F42-988A-C14B9C568CF9}" destId="{8AF27789-EF97-CE4C-B4FA-AF394737FDA8}" srcOrd="2" destOrd="0" presId="urn:microsoft.com/office/officeart/2016/7/layout/LinearArrowProcessNumbered"/>
    <dgm:cxn modelId="{757D7F31-31C4-FB41-8B76-837F551AA9C4}" type="presParOf" srcId="{CC629F9C-0D6A-4F42-988A-C14B9C568CF9}" destId="{F81BEFA3-BFFF-674D-9F92-A70359BE36DA}" srcOrd="3" destOrd="0" presId="urn:microsoft.com/office/officeart/2016/7/layout/LinearArrowProcessNumbered"/>
    <dgm:cxn modelId="{32B193AE-D40A-A24A-8430-CADAA059948F}" type="presParOf" srcId="{A0B69808-BB4D-D04E-A615-A90D71966605}" destId="{8EF932A3-6221-6149-B1CB-A815F5A9A0A5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F39E7-1EC6-2046-A482-8992D93453B7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/>
            <a:t>систематизація, закріплення й поглиблення набутих теоретичних і практичних знань у сфері соціології комунікацій, реклами та зв’язків з громадськістю; </a:t>
          </a:r>
          <a:endParaRPr lang="en-US" sz="2000" kern="1200"/>
        </a:p>
      </dsp:txBody>
      <dsp:txXfrm>
        <a:off x="39768" y="39768"/>
        <a:ext cx="5530000" cy="1278252"/>
      </dsp:txXfrm>
    </dsp:sp>
    <dsp:sp modelId="{3C7867BA-21FB-6447-909C-434D789D5600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/>
            <a:t>розвиток навичок самостійної роботи і оволодіння методикою дослідження, пов'язаних з темою роботи;</a:t>
          </a:r>
          <a:endParaRPr lang="en-US" sz="2000" kern="1200"/>
        </a:p>
      </dsp:txBody>
      <dsp:txXfrm>
        <a:off x="656987" y="1623855"/>
        <a:ext cx="5415841" cy="1278252"/>
      </dsp:txXfrm>
    </dsp:sp>
    <dsp:sp modelId="{E9A7E4A0-2386-634F-B7C2-AF38754BCDC5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/>
            <a:t>набуття досвіду систематизації отриманих результатів досліджень, формулювання нових висновків і положень та їх прилюдного захисту.</a:t>
          </a:r>
          <a:endParaRPr lang="en-US" sz="2000" kern="1200"/>
        </a:p>
      </dsp:txBody>
      <dsp:txXfrm>
        <a:off x="1274207" y="3207942"/>
        <a:ext cx="5415841" cy="1278252"/>
      </dsp:txXfrm>
    </dsp:sp>
    <dsp:sp modelId="{63691E11-5D68-3642-AC4A-80B6DDA8C74F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311173" y="1029656"/>
        <a:ext cx="485410" cy="664128"/>
      </dsp:txXfrm>
    </dsp:sp>
    <dsp:sp modelId="{3D31889B-1B40-E243-9B9D-1BACE27647FF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2E2A2-4BE6-8446-9378-C919B8955154}">
      <dsp:nvSpPr>
        <dsp:cNvPr id="0" name=""/>
        <dsp:cNvSpPr/>
      </dsp:nvSpPr>
      <dsp:spPr>
        <a:xfrm>
          <a:off x="593323" y="1362982"/>
          <a:ext cx="466477" cy="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3D701-7DAB-CD40-9A86-B2DAB89AD1BA}">
      <dsp:nvSpPr>
        <dsp:cNvPr id="0" name=""/>
        <dsp:cNvSpPr/>
      </dsp:nvSpPr>
      <dsp:spPr>
        <a:xfrm>
          <a:off x="1087789" y="1323796"/>
          <a:ext cx="53644" cy="100815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33A84-B6D3-2445-AE55-7190E8C3DB6E}">
      <dsp:nvSpPr>
        <dsp:cNvPr id="0" name=""/>
        <dsp:cNvSpPr/>
      </dsp:nvSpPr>
      <dsp:spPr>
        <a:xfrm>
          <a:off x="337618" y="1165623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1</a:t>
          </a:r>
        </a:p>
      </dsp:txBody>
      <dsp:txXfrm>
        <a:off x="395434" y="1223439"/>
        <a:ext cx="279157" cy="279157"/>
      </dsp:txXfrm>
    </dsp:sp>
    <dsp:sp modelId="{DF3B7DBB-E690-4747-A102-2C363DB63CD0}">
      <dsp:nvSpPr>
        <dsp:cNvPr id="0" name=""/>
        <dsp:cNvSpPr/>
      </dsp:nvSpPr>
      <dsp:spPr>
        <a:xfrm>
          <a:off x="10226" y="1725943"/>
          <a:ext cx="10495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92" tIns="165100" rIns="8279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/>
            <a:t>закріплення теоретичних та практичних знань з дисциплін, що вивчалися;</a:t>
          </a:r>
          <a:endParaRPr lang="en-US" sz="1100" kern="1200"/>
        </a:p>
      </dsp:txBody>
      <dsp:txXfrm>
        <a:off x="10226" y="1935858"/>
        <a:ext cx="1049574" cy="1755685"/>
      </dsp:txXfrm>
    </dsp:sp>
    <dsp:sp modelId="{394E8B01-277D-0D48-933B-046B55EF4E06}">
      <dsp:nvSpPr>
        <dsp:cNvPr id="0" name=""/>
        <dsp:cNvSpPr/>
      </dsp:nvSpPr>
      <dsp:spPr>
        <a:xfrm>
          <a:off x="1176420" y="1363065"/>
          <a:ext cx="1049574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1EE38-B753-D447-9605-EB01D10D5D49}">
      <dsp:nvSpPr>
        <dsp:cNvPr id="0" name=""/>
        <dsp:cNvSpPr/>
      </dsp:nvSpPr>
      <dsp:spPr>
        <a:xfrm>
          <a:off x="2253982" y="1323862"/>
          <a:ext cx="53644" cy="10090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F5D52-A8A2-1B43-A2E4-CB38E8E91160}">
      <dsp:nvSpPr>
        <dsp:cNvPr id="0" name=""/>
        <dsp:cNvSpPr/>
      </dsp:nvSpPr>
      <dsp:spPr>
        <a:xfrm>
          <a:off x="1503812" y="1165706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2</a:t>
          </a:r>
        </a:p>
      </dsp:txBody>
      <dsp:txXfrm>
        <a:off x="1561628" y="1223522"/>
        <a:ext cx="279157" cy="279157"/>
      </dsp:txXfrm>
    </dsp:sp>
    <dsp:sp modelId="{2CF1BC82-A334-AC4F-9FCC-43D6E576B51D}">
      <dsp:nvSpPr>
        <dsp:cNvPr id="0" name=""/>
        <dsp:cNvSpPr/>
      </dsp:nvSpPr>
      <dsp:spPr>
        <a:xfrm>
          <a:off x="1176420" y="1726179"/>
          <a:ext cx="10495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92" tIns="165100" rIns="8279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/>
            <a:t>розвиток навичок застосування отриманих під час навчання знань у процесі вирішення конкретних практичних задач; </a:t>
          </a:r>
          <a:endParaRPr lang="en-US" sz="1100" kern="1200"/>
        </a:p>
      </dsp:txBody>
      <dsp:txXfrm>
        <a:off x="1176420" y="1936094"/>
        <a:ext cx="1049574" cy="1755685"/>
      </dsp:txXfrm>
    </dsp:sp>
    <dsp:sp modelId="{D2EF46D0-A881-A547-84BE-68167FDFF0B6}">
      <dsp:nvSpPr>
        <dsp:cNvPr id="0" name=""/>
        <dsp:cNvSpPr/>
      </dsp:nvSpPr>
      <dsp:spPr>
        <a:xfrm>
          <a:off x="2342613" y="1363065"/>
          <a:ext cx="1049574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CB29D-5AA6-F24A-BA8F-15691A4B167B}">
      <dsp:nvSpPr>
        <dsp:cNvPr id="0" name=""/>
        <dsp:cNvSpPr/>
      </dsp:nvSpPr>
      <dsp:spPr>
        <a:xfrm>
          <a:off x="3420176" y="1323862"/>
          <a:ext cx="53644" cy="10090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843FB-BFB9-9644-AA8D-138F14EF57F4}">
      <dsp:nvSpPr>
        <dsp:cNvPr id="0" name=""/>
        <dsp:cNvSpPr/>
      </dsp:nvSpPr>
      <dsp:spPr>
        <a:xfrm>
          <a:off x="2670005" y="1165706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</a:t>
          </a:r>
        </a:p>
      </dsp:txBody>
      <dsp:txXfrm>
        <a:off x="2727821" y="1223522"/>
        <a:ext cx="279157" cy="279157"/>
      </dsp:txXfrm>
    </dsp:sp>
    <dsp:sp modelId="{B614ABA9-2304-B944-9094-10CAED75AB1B}">
      <dsp:nvSpPr>
        <dsp:cNvPr id="0" name=""/>
        <dsp:cNvSpPr/>
      </dsp:nvSpPr>
      <dsp:spPr>
        <a:xfrm>
          <a:off x="2342613" y="1726179"/>
          <a:ext cx="10495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92" tIns="165100" rIns="8279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 dirty="0"/>
            <a:t>поглиблення вмінь вивчення комунікативних процесів та інтерпретації отриманих даних, котрі пояснюють реальний стан соціальної проблеми, яка вирішується практичною частиною роботи;</a:t>
          </a:r>
          <a:endParaRPr lang="en-US" sz="1100" kern="1200" dirty="0"/>
        </a:p>
      </dsp:txBody>
      <dsp:txXfrm>
        <a:off x="2342613" y="1936094"/>
        <a:ext cx="1049574" cy="1755685"/>
      </dsp:txXfrm>
    </dsp:sp>
    <dsp:sp modelId="{F31F5900-174D-A54F-A521-57AF0A66B771}">
      <dsp:nvSpPr>
        <dsp:cNvPr id="0" name=""/>
        <dsp:cNvSpPr/>
      </dsp:nvSpPr>
      <dsp:spPr>
        <a:xfrm>
          <a:off x="3508806" y="1363065"/>
          <a:ext cx="1049574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4CC68-5CF6-B641-8AF0-31D0F9DDB451}">
      <dsp:nvSpPr>
        <dsp:cNvPr id="0" name=""/>
        <dsp:cNvSpPr/>
      </dsp:nvSpPr>
      <dsp:spPr>
        <a:xfrm>
          <a:off x="4586369" y="1323862"/>
          <a:ext cx="53644" cy="10090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BD0BB-1855-3A43-83FA-735B95B7FA5D}">
      <dsp:nvSpPr>
        <dsp:cNvPr id="0" name=""/>
        <dsp:cNvSpPr/>
      </dsp:nvSpPr>
      <dsp:spPr>
        <a:xfrm>
          <a:off x="3836199" y="1165706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4</a:t>
          </a:r>
        </a:p>
      </dsp:txBody>
      <dsp:txXfrm>
        <a:off x="3894015" y="1223522"/>
        <a:ext cx="279157" cy="279157"/>
      </dsp:txXfrm>
    </dsp:sp>
    <dsp:sp modelId="{6837419D-C124-6F45-8E2C-8E686968D607}">
      <dsp:nvSpPr>
        <dsp:cNvPr id="0" name=""/>
        <dsp:cNvSpPr/>
      </dsp:nvSpPr>
      <dsp:spPr>
        <a:xfrm>
          <a:off x="3508806" y="1726179"/>
          <a:ext cx="10495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92" tIns="165100" rIns="8279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 dirty="0"/>
            <a:t>розвиток практико-орієнтованого уявлення про міждисциплінарний підхід до дослідження змісту комунікацій;</a:t>
          </a:r>
          <a:endParaRPr lang="en-US" sz="1100" kern="1200" dirty="0"/>
        </a:p>
      </dsp:txBody>
      <dsp:txXfrm>
        <a:off x="3508806" y="1936094"/>
        <a:ext cx="1049574" cy="1755685"/>
      </dsp:txXfrm>
    </dsp:sp>
    <dsp:sp modelId="{0F314475-4433-3B4B-8D64-A8C9AD5D9A98}">
      <dsp:nvSpPr>
        <dsp:cNvPr id="0" name=""/>
        <dsp:cNvSpPr/>
      </dsp:nvSpPr>
      <dsp:spPr>
        <a:xfrm>
          <a:off x="4675000" y="1363065"/>
          <a:ext cx="1049574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14740-CE19-1B49-9EFB-25A2A5239955}">
      <dsp:nvSpPr>
        <dsp:cNvPr id="0" name=""/>
        <dsp:cNvSpPr/>
      </dsp:nvSpPr>
      <dsp:spPr>
        <a:xfrm>
          <a:off x="5752563" y="1323862"/>
          <a:ext cx="53644" cy="10090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E647D-A6BC-4B44-8320-A7A81A93F7AD}">
      <dsp:nvSpPr>
        <dsp:cNvPr id="0" name=""/>
        <dsp:cNvSpPr/>
      </dsp:nvSpPr>
      <dsp:spPr>
        <a:xfrm>
          <a:off x="5002392" y="1165706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5</a:t>
          </a:r>
        </a:p>
      </dsp:txBody>
      <dsp:txXfrm>
        <a:off x="5060208" y="1223522"/>
        <a:ext cx="279157" cy="279157"/>
      </dsp:txXfrm>
    </dsp:sp>
    <dsp:sp modelId="{4E09DDDB-A0A7-B645-B24D-F58A8BE006FE}">
      <dsp:nvSpPr>
        <dsp:cNvPr id="0" name=""/>
        <dsp:cNvSpPr/>
      </dsp:nvSpPr>
      <dsp:spPr>
        <a:xfrm>
          <a:off x="4675000" y="1726179"/>
          <a:ext cx="10495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92" tIns="165100" rIns="8279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/>
            <a:t>закріплення та вдосконалення навичок самостійного виконання прикладних досліджень та вирішення професійних завдань; </a:t>
          </a:r>
          <a:endParaRPr lang="en-US" sz="1100" kern="1200"/>
        </a:p>
      </dsp:txBody>
      <dsp:txXfrm>
        <a:off x="4675000" y="1936094"/>
        <a:ext cx="1049574" cy="1755685"/>
      </dsp:txXfrm>
    </dsp:sp>
    <dsp:sp modelId="{388F77E6-D282-2741-AA64-8A2241734C36}">
      <dsp:nvSpPr>
        <dsp:cNvPr id="0" name=""/>
        <dsp:cNvSpPr/>
      </dsp:nvSpPr>
      <dsp:spPr>
        <a:xfrm>
          <a:off x="5841193" y="1363065"/>
          <a:ext cx="1049574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57469-7471-B243-BD77-D6BCD2387E3E}">
      <dsp:nvSpPr>
        <dsp:cNvPr id="0" name=""/>
        <dsp:cNvSpPr/>
      </dsp:nvSpPr>
      <dsp:spPr>
        <a:xfrm>
          <a:off x="6918756" y="1323862"/>
          <a:ext cx="53644" cy="100900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9CA87-E13F-5247-B9A4-AAC092D9FDB4}">
      <dsp:nvSpPr>
        <dsp:cNvPr id="0" name=""/>
        <dsp:cNvSpPr/>
      </dsp:nvSpPr>
      <dsp:spPr>
        <a:xfrm>
          <a:off x="6168585" y="1165706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6</a:t>
          </a:r>
        </a:p>
      </dsp:txBody>
      <dsp:txXfrm>
        <a:off x="6226401" y="1223522"/>
        <a:ext cx="279157" cy="279157"/>
      </dsp:txXfrm>
    </dsp:sp>
    <dsp:sp modelId="{BD674241-FA9E-3D4F-8FE0-F15C40BAB32C}">
      <dsp:nvSpPr>
        <dsp:cNvPr id="0" name=""/>
        <dsp:cNvSpPr/>
      </dsp:nvSpPr>
      <dsp:spPr>
        <a:xfrm>
          <a:off x="5841193" y="1726179"/>
          <a:ext cx="1049574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92" tIns="165100" rIns="82792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/>
            <a:t>систематизація досвіду роботи з науковими джерелами та фактичним матеріалом, оволодіння методологією дослідження, узагальнення та логічного викладу питань, що розробляються у кваліфікаційній роботі;</a:t>
          </a:r>
          <a:endParaRPr lang="en-US" sz="1100" kern="1200"/>
        </a:p>
      </dsp:txBody>
      <dsp:txXfrm>
        <a:off x="5841193" y="1936094"/>
        <a:ext cx="1049574" cy="1755685"/>
      </dsp:txXfrm>
    </dsp:sp>
    <dsp:sp modelId="{0D31CD15-628A-5F41-989F-2990C7EDF666}">
      <dsp:nvSpPr>
        <dsp:cNvPr id="0" name=""/>
        <dsp:cNvSpPr/>
      </dsp:nvSpPr>
      <dsp:spPr>
        <a:xfrm>
          <a:off x="7007387" y="1363065"/>
          <a:ext cx="525300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27789-EF97-CE4C-B4FA-AF394737FDA8}">
      <dsp:nvSpPr>
        <dsp:cNvPr id="0" name=""/>
        <dsp:cNvSpPr/>
      </dsp:nvSpPr>
      <dsp:spPr>
        <a:xfrm>
          <a:off x="7335292" y="1165706"/>
          <a:ext cx="394789" cy="394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320" tIns="15320" rIns="15320" bIns="153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7</a:t>
          </a:r>
        </a:p>
      </dsp:txBody>
      <dsp:txXfrm>
        <a:off x="7393108" y="1223522"/>
        <a:ext cx="279157" cy="279157"/>
      </dsp:txXfrm>
    </dsp:sp>
    <dsp:sp modelId="{8EF932A3-6221-6149-B1CB-A815F5A9A0A5}">
      <dsp:nvSpPr>
        <dsp:cNvPr id="0" name=""/>
        <dsp:cNvSpPr/>
      </dsp:nvSpPr>
      <dsp:spPr>
        <a:xfrm>
          <a:off x="7007387" y="1726179"/>
          <a:ext cx="109078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43" tIns="165100" rIns="8604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baseline="0"/>
            <a:t>поглиблення навичок представлення презентації результатів дослідження, в ході публічної дискусії.</a:t>
          </a:r>
          <a:endParaRPr lang="en-US" sz="1100" kern="1200"/>
        </a:p>
      </dsp:txBody>
      <dsp:txXfrm>
        <a:off x="7007387" y="1944336"/>
        <a:ext cx="1090787" cy="1747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9A40E-7ED5-48FD-934A-96CF598C2CBB}" type="datetimeFigureOut">
              <a:rPr lang="uk-UA" smtClean="0"/>
              <a:t>04.10.23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CB00-C692-49DE-88CE-9A2C0D1486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06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251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701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032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927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174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78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6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890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2603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119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69847-7B59-4032-8CD1-ED2687263F14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E32768-A07C-42D9-A645-D6CE42EB161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2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mu.kharkov.ua/attachments/3659_3008-2015.PDF" TargetMode="Externa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ib.vntu.edu.ua/pages/499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.plag.com.ua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CE9115-E6FA-4450-88D0-19A128D781BB}"/>
              </a:ext>
            </a:extLst>
          </p:cNvPr>
          <p:cNvSpPr/>
          <p:nvPr/>
        </p:nvSpPr>
        <p:spPr>
          <a:xfrm>
            <a:off x="0" y="5589240"/>
            <a:ext cx="9144000" cy="1196752"/>
          </a:xfrm>
          <a:prstGeom prst="rect">
            <a:avLst/>
          </a:prstGeom>
          <a:solidFill>
            <a:srgbClr val="212745"/>
          </a:solidFill>
          <a:ln>
            <a:solidFill>
              <a:srgbClr val="2127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D10429D-670A-47ED-A631-60F82D099DE1}"/>
              </a:ext>
            </a:extLst>
          </p:cNvPr>
          <p:cNvSpPr txBox="1">
            <a:spLocks/>
          </p:cNvSpPr>
          <p:nvPr/>
        </p:nvSpPr>
        <p:spPr>
          <a:xfrm>
            <a:off x="495300" y="1483432"/>
            <a:ext cx="8325172" cy="439384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r>
              <a:rPr lang="uk-UA" sz="4400" dirty="0">
                <a:solidFill>
                  <a:prstClr val="white"/>
                </a:solidFill>
                <a:latin typeface="Calibri" panose="020F0502020204030204" pitchFamily="34" charset="0"/>
              </a:rPr>
              <a:t>МЕТОДИЧНІ ВКАЗІВКИ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r>
              <a:rPr lang="uk-UA" sz="4400" dirty="0">
                <a:solidFill>
                  <a:prstClr val="white"/>
                </a:solidFill>
                <a:latin typeface="Calibri" panose="020F0502020204030204" pitchFamily="34" charset="0"/>
              </a:rPr>
              <a:t>та термін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r>
              <a:rPr lang="uk-UA" sz="4400" dirty="0">
                <a:solidFill>
                  <a:prstClr val="white"/>
                </a:solidFill>
                <a:latin typeface="Calibri" panose="020F0502020204030204" pitchFamily="34" charset="0"/>
              </a:rPr>
              <a:t>виконання кваліфікаційної роботи бакалавра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r>
              <a:rPr lang="uk-UA" sz="2800" dirty="0">
                <a:solidFill>
                  <a:prstClr val="white"/>
                </a:solidFill>
                <a:latin typeface="Calibri" panose="020F0502020204030204" pitchFamily="34" charset="0"/>
              </a:rPr>
              <a:t>ЗА СПЕЦІАЛЬНІСТЮ 054 СОЦІОЛОГІЯ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endParaRPr lang="uk-UA" sz="28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r>
              <a:rPr lang="uk-UA" sz="5700" b="1" dirty="0">
                <a:solidFill>
                  <a:srgbClr val="9CD3FC"/>
                </a:solidFill>
                <a:latin typeface="Calibri" panose="020F0502020204030204" pitchFamily="34" charset="0"/>
              </a:rPr>
              <a:t>2023 - 2024 навчальний рік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endParaRPr lang="uk-UA" sz="2800" dirty="0">
              <a:solidFill>
                <a:prstClr val="white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12745"/>
              </a:buClr>
              <a:buSzPct val="60000"/>
              <a:buFont typeface="Wingdings"/>
              <a:buNone/>
              <a:tabLst/>
              <a:defRPr/>
            </a:pPr>
            <a:endParaRPr lang="uk-UA" sz="280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51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9207CB30-A067-447F-AA67-83FAAC351FE2}"/>
              </a:ext>
            </a:extLst>
          </p:cNvPr>
          <p:cNvSpPr txBox="1">
            <a:spLocks/>
          </p:cNvSpPr>
          <p:nvPr/>
        </p:nvSpPr>
        <p:spPr>
          <a:xfrm>
            <a:off x="323528" y="332656"/>
            <a:ext cx="8153400" cy="18015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ct val="100000"/>
              <a:tabLst/>
              <a:defRPr/>
            </a:pPr>
            <a:r>
              <a:rPr kumimoji="0" lang="uk-UA" sz="3600" b="1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ВИСНОВКИ</a:t>
            </a:r>
            <a:endParaRPr kumimoji="0" lang="uk-UA" sz="3600" b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35482BC-2329-ACAB-BB01-6CC67DA7897F}"/>
              </a:ext>
            </a:extLst>
          </p:cNvPr>
          <p:cNvSpPr txBox="1">
            <a:spLocks/>
          </p:cNvSpPr>
          <p:nvPr/>
        </p:nvSpPr>
        <p:spPr>
          <a:xfrm>
            <a:off x="495300" y="1844824"/>
            <a:ext cx="8153400" cy="399712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534988" defTabSz="914400" rtl="0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2060"/>
              </a:buClr>
              <a:buSzPct val="100000"/>
              <a:tabLst/>
              <a:defRPr/>
            </a:pPr>
            <a:r>
              <a:rPr kumimoji="0" lang="uk-UA" sz="360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У висновках наводять основні положення роботи, конкретні результати досліджень, їх значущість, можливість використання, пропозиції щодо напрямків подальшого дослідження. </a:t>
            </a:r>
          </a:p>
          <a:p>
            <a:pPr marR="0" lvl="0" indent="534988" defTabSz="914400" rtl="0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2060"/>
              </a:buClr>
              <a:buSzPct val="100000"/>
              <a:tabLst/>
              <a:defRPr/>
            </a:pPr>
            <a:r>
              <a:rPr kumimoji="0" lang="uk-UA" sz="360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Текст висновків поділяють на пункти.</a:t>
            </a:r>
          </a:p>
        </p:txBody>
      </p:sp>
    </p:spTree>
    <p:extLst>
      <p:ext uri="{BB962C8B-B14F-4D97-AF65-F5344CB8AC3E}">
        <p14:creationId xmlns:p14="http://schemas.microsoft.com/office/powerpoint/2010/main" val="272217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6EFB3AD-10EF-42DE-A850-A84B76506A2F}"/>
              </a:ext>
            </a:extLst>
          </p:cNvPr>
          <p:cNvSpPr/>
          <p:nvPr/>
        </p:nvSpPr>
        <p:spPr>
          <a:xfrm>
            <a:off x="0" y="0"/>
            <a:ext cx="9167478" cy="6858000"/>
          </a:xfrm>
          <a:prstGeom prst="rect">
            <a:avLst/>
          </a:prstGeom>
          <a:solidFill>
            <a:srgbClr val="9CD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3B06E4A-7373-4CDC-B073-93E77920315A}"/>
              </a:ext>
            </a:extLst>
          </p:cNvPr>
          <p:cNvSpPr txBox="1">
            <a:spLocks/>
          </p:cNvSpPr>
          <p:nvPr/>
        </p:nvSpPr>
        <p:spPr>
          <a:xfrm>
            <a:off x="251520" y="1844824"/>
            <a:ext cx="8496944" cy="3891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</a:pPr>
            <a:endParaRPr lang="uk-UA" sz="3200" dirty="0">
              <a:solidFill>
                <a:srgbClr val="212745"/>
              </a:solidFill>
              <a:latin typeface="+mj-lt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A348603F-CB87-241F-FAF7-BA8AFF5D9508}"/>
              </a:ext>
            </a:extLst>
          </p:cNvPr>
          <p:cNvSpPr txBox="1">
            <a:spLocks/>
          </p:cNvSpPr>
          <p:nvPr/>
        </p:nvSpPr>
        <p:spPr>
          <a:xfrm>
            <a:off x="495300" y="332656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ОФОРМЛЕННЯ ТЕКСТУ РОБОТИ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1E88C49-3053-4870-F539-6E98FB61FC07}"/>
              </a:ext>
            </a:extLst>
          </p:cNvPr>
          <p:cNvSpPr txBox="1">
            <a:spLocks/>
          </p:cNvSpPr>
          <p:nvPr/>
        </p:nvSpPr>
        <p:spPr>
          <a:xfrm>
            <a:off x="467544" y="1323256"/>
            <a:ext cx="8064896" cy="4005336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algn="just"/>
            <a:r>
              <a:rPr lang="uk-UA" sz="3800" dirty="0">
                <a:solidFill>
                  <a:schemeClr val="bg1"/>
                </a:solidFill>
              </a:rPr>
              <a:t>Текст дипломної роботи оформлюється згідно з вимогами </a:t>
            </a:r>
          </a:p>
          <a:p>
            <a:pPr algn="just"/>
            <a:endParaRPr lang="uk-UA" sz="3800" dirty="0">
              <a:solidFill>
                <a:schemeClr val="bg1"/>
              </a:solidFill>
            </a:endParaRPr>
          </a:p>
          <a:p>
            <a:pPr algn="just"/>
            <a:r>
              <a:rPr lang="uk-UA" sz="3800" dirty="0">
                <a:solidFill>
                  <a:srgbClr val="002060"/>
                </a:solidFill>
              </a:rPr>
              <a:t>ДСТУ 3008-2015 Звіти у сфері науки і техніки. Структура та правила оформлювання. </a:t>
            </a:r>
          </a:p>
          <a:p>
            <a:pPr algn="just"/>
            <a:endParaRPr lang="uk-UA" sz="3800" dirty="0">
              <a:solidFill>
                <a:schemeClr val="bg1"/>
              </a:solidFill>
            </a:endParaRPr>
          </a:p>
          <a:p>
            <a:pPr algn="just"/>
            <a:r>
              <a:rPr lang="uk-UA" sz="3800" dirty="0">
                <a:solidFill>
                  <a:schemeClr val="bg1"/>
                </a:solidFill>
              </a:rPr>
              <a:t>URL: </a:t>
            </a:r>
            <a:r>
              <a:rPr lang="uk-UA" sz="38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http://www.knmu.kharkov.ua/attachments/3659_3008-2015.PDF</a:t>
            </a:r>
            <a:endParaRPr lang="uk-UA" sz="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5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CE9115-E6FA-4450-88D0-19A128D781BB}"/>
              </a:ext>
            </a:extLst>
          </p:cNvPr>
          <p:cNvSpPr/>
          <p:nvPr/>
        </p:nvSpPr>
        <p:spPr>
          <a:xfrm>
            <a:off x="0" y="5589240"/>
            <a:ext cx="9144000" cy="1196752"/>
          </a:xfrm>
          <a:prstGeom prst="rect">
            <a:avLst/>
          </a:prstGeom>
          <a:solidFill>
            <a:srgbClr val="212745"/>
          </a:solidFill>
          <a:ln>
            <a:solidFill>
              <a:srgbClr val="2127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D10429D-670A-47ED-A631-60F82D099DE1}"/>
              </a:ext>
            </a:extLst>
          </p:cNvPr>
          <p:cNvSpPr txBox="1">
            <a:spLocks/>
          </p:cNvSpPr>
          <p:nvPr/>
        </p:nvSpPr>
        <p:spPr>
          <a:xfrm>
            <a:off x="467545" y="1268760"/>
            <a:ext cx="8064896" cy="5328592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200" dirty="0">
                <a:solidFill>
                  <a:srgbClr val="9CD3FC"/>
                </a:solidFill>
              </a:rPr>
              <a:t>Список використаних наукових джерел складається мовою оригіналу та оформлюється за Національним стандартом України 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200" dirty="0">
                <a:solidFill>
                  <a:schemeClr val="tx1"/>
                </a:solidFill>
              </a:rPr>
              <a:t>ДСТУ 8302:2015 «Інформація та документація. Бібліографічне посилання. Загальні положення та правила складання» 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en-US" sz="3200" dirty="0">
                <a:solidFill>
                  <a:schemeClr val="tx1"/>
                </a:solidFill>
              </a:rPr>
              <a:t>URL: </a:t>
            </a:r>
            <a:endParaRPr lang="uk-UA" sz="3200" dirty="0">
              <a:solidFill>
                <a:schemeClr val="tx1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en-US" sz="3200" dirty="0">
                <a:solidFill>
                  <a:srgbClr val="9CD3F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http://lib.vntu.edu.ua/pages/499.html</a:t>
            </a:r>
            <a:endParaRPr lang="ru-RU" sz="3200" dirty="0">
              <a:solidFill>
                <a:srgbClr val="9CD3FC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ru-RU" sz="3200" dirty="0">
              <a:solidFill>
                <a:srgbClr val="9CD3FC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200" dirty="0">
                <a:solidFill>
                  <a:srgbClr val="9CD3FC"/>
                </a:solidFill>
              </a:rPr>
              <a:t>Список містить </a:t>
            </a:r>
            <a:r>
              <a:rPr lang="uk-UA" sz="3200" dirty="0">
                <a:solidFill>
                  <a:schemeClr val="tx1"/>
                </a:solidFill>
              </a:rPr>
              <a:t>не менш ніж 20 </a:t>
            </a:r>
            <a:r>
              <a:rPr lang="uk-UA" sz="3200" dirty="0">
                <a:solidFill>
                  <a:srgbClr val="9CD3FC"/>
                </a:solidFill>
              </a:rPr>
              <a:t>основних джерел інформації у порядку їх появи у роботі.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200" dirty="0">
              <a:solidFill>
                <a:srgbClr val="9CD3FC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AC2B6B40-71C6-A246-CB9B-87957B76C13E}"/>
              </a:ext>
            </a:extLst>
          </p:cNvPr>
          <p:cNvSpPr txBox="1">
            <a:spLocks/>
          </p:cNvSpPr>
          <p:nvPr/>
        </p:nvSpPr>
        <p:spPr>
          <a:xfrm>
            <a:off x="-108520" y="0"/>
            <a:ext cx="9144000" cy="1095619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algn="ctr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</a:pPr>
            <a:r>
              <a:rPr lang="uk-UA" sz="4000" dirty="0">
                <a:solidFill>
                  <a:schemeClr val="tx1"/>
                </a:solidFill>
              </a:rPr>
              <a:t>ОФОРМЛЕННЯ СПИСКУ ВИКОРИСТАНИХ ДЖЕРЕЛ</a:t>
            </a:r>
          </a:p>
        </p:txBody>
      </p:sp>
    </p:spTree>
    <p:extLst>
      <p:ext uri="{BB962C8B-B14F-4D97-AF65-F5344CB8AC3E}">
        <p14:creationId xmlns:p14="http://schemas.microsoft.com/office/powerpoint/2010/main" val="335306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CE9115-E6FA-4450-88D0-19A128D781BB}"/>
              </a:ext>
            </a:extLst>
          </p:cNvPr>
          <p:cNvSpPr/>
          <p:nvPr/>
        </p:nvSpPr>
        <p:spPr>
          <a:xfrm>
            <a:off x="0" y="5589240"/>
            <a:ext cx="9144000" cy="1196752"/>
          </a:xfrm>
          <a:prstGeom prst="rect">
            <a:avLst/>
          </a:prstGeom>
          <a:solidFill>
            <a:srgbClr val="212745"/>
          </a:solidFill>
          <a:ln>
            <a:solidFill>
              <a:srgbClr val="2127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D10429D-670A-47ED-A631-60F82D099DE1}"/>
              </a:ext>
            </a:extLst>
          </p:cNvPr>
          <p:cNvSpPr txBox="1">
            <a:spLocks/>
          </p:cNvSpPr>
          <p:nvPr/>
        </p:nvSpPr>
        <p:spPr>
          <a:xfrm>
            <a:off x="431032" y="678134"/>
            <a:ext cx="8064896" cy="532859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marL="271463" algn="ctr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200" dirty="0">
                <a:solidFill>
                  <a:srgbClr val="9CD3FC"/>
                </a:solidFill>
              </a:rPr>
              <a:t>Унікальність тексту дипломної роботи має склади </a:t>
            </a:r>
            <a:r>
              <a:rPr lang="uk-UA" sz="3200" b="1" dirty="0">
                <a:solidFill>
                  <a:schemeClr val="tx1"/>
                </a:solidFill>
              </a:rPr>
              <a:t>не менше </a:t>
            </a:r>
            <a:r>
              <a:rPr lang="uk-UA" sz="6000" b="1" dirty="0">
                <a:solidFill>
                  <a:schemeClr val="tx1"/>
                </a:solidFill>
              </a:rPr>
              <a:t>85%</a:t>
            </a:r>
          </a:p>
          <a:p>
            <a:pPr marL="271463" algn="ctr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200" b="1" dirty="0">
              <a:solidFill>
                <a:schemeClr val="tx1"/>
              </a:solidFill>
            </a:endParaRPr>
          </a:p>
          <a:p>
            <a:pPr marL="271463" algn="ctr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2400" dirty="0">
                <a:solidFill>
                  <a:schemeClr val="tx1"/>
                </a:solidFill>
              </a:rPr>
              <a:t>Ресурс для перевірки на плагіат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https://my.plag.com.ua</a:t>
            </a:r>
            <a:endParaRPr lang="uk-UA" sz="2400" dirty="0">
              <a:solidFill>
                <a:schemeClr val="tx1"/>
              </a:solidFill>
            </a:endParaRPr>
          </a:p>
          <a:p>
            <a:pPr marL="271463" algn="ctr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2400" dirty="0">
                <a:solidFill>
                  <a:schemeClr val="tx1"/>
                </a:solidFill>
              </a:rPr>
              <a:t>(безкоштовно для українців)</a:t>
            </a:r>
          </a:p>
          <a:p>
            <a:pPr marL="271463" algn="ctr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AC2B6B40-71C6-A246-CB9B-87957B76C13E}"/>
              </a:ext>
            </a:extLst>
          </p:cNvPr>
          <p:cNvSpPr txBox="1">
            <a:spLocks/>
          </p:cNvSpPr>
          <p:nvPr/>
        </p:nvSpPr>
        <p:spPr>
          <a:xfrm>
            <a:off x="-108520" y="0"/>
            <a:ext cx="9144000" cy="109561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algn="ctr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</a:pPr>
            <a:endParaRPr lang="uk-U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6EFB3AD-10EF-42DE-A850-A84B76506A2F}"/>
              </a:ext>
            </a:extLst>
          </p:cNvPr>
          <p:cNvSpPr/>
          <p:nvPr/>
        </p:nvSpPr>
        <p:spPr>
          <a:xfrm>
            <a:off x="0" y="0"/>
            <a:ext cx="9167478" cy="6858000"/>
          </a:xfrm>
          <a:prstGeom prst="rect">
            <a:avLst/>
          </a:prstGeom>
          <a:solidFill>
            <a:srgbClr val="9CD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3B06E4A-7373-4CDC-B073-93E77920315A}"/>
              </a:ext>
            </a:extLst>
          </p:cNvPr>
          <p:cNvSpPr txBox="1">
            <a:spLocks/>
          </p:cNvSpPr>
          <p:nvPr/>
        </p:nvSpPr>
        <p:spPr>
          <a:xfrm>
            <a:off x="251520" y="1844824"/>
            <a:ext cx="8496944" cy="3891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</a:pPr>
            <a:endParaRPr lang="uk-UA" sz="3200" dirty="0">
              <a:solidFill>
                <a:srgbClr val="212745"/>
              </a:solidFill>
              <a:latin typeface="+mj-lt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A348603F-CB87-241F-FAF7-BA8AFF5D9508}"/>
              </a:ext>
            </a:extLst>
          </p:cNvPr>
          <p:cNvSpPr txBox="1">
            <a:spLocks/>
          </p:cNvSpPr>
          <p:nvPr/>
        </p:nvSpPr>
        <p:spPr>
          <a:xfrm>
            <a:off x="495300" y="332656"/>
            <a:ext cx="8153400" cy="9906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ОРІЄНТОВАНИЙ ТЕРМІН ВИКОНАННЯ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(точні дати будуть надані пізніше)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1E88C49-3053-4870-F539-6E98FB61FC07}"/>
              </a:ext>
            </a:extLst>
          </p:cNvPr>
          <p:cNvSpPr txBox="1">
            <a:spLocks/>
          </p:cNvSpPr>
          <p:nvPr/>
        </p:nvSpPr>
        <p:spPr>
          <a:xfrm>
            <a:off x="461027" y="1434952"/>
            <a:ext cx="8496944" cy="54006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dirty="0">
                <a:solidFill>
                  <a:schemeClr val="bg1"/>
                </a:solidFill>
              </a:rPr>
              <a:t>Початок травня </a:t>
            </a:r>
            <a:r>
              <a:rPr lang="uk-UA" sz="3600" dirty="0">
                <a:solidFill>
                  <a:srgbClr val="002060"/>
                </a:solidFill>
              </a:rPr>
              <a:t>здати готову роботу на перевірку науковому керівнику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dirty="0">
                <a:solidFill>
                  <a:schemeClr val="bg1"/>
                </a:solidFill>
              </a:rPr>
              <a:t>Середина травня </a:t>
            </a:r>
            <a:r>
              <a:rPr lang="uk-UA" sz="3600" dirty="0">
                <a:solidFill>
                  <a:srgbClr val="002060"/>
                </a:solidFill>
              </a:rPr>
              <a:t>затверджену керівником роботу в електронному вигляді здати на кафедру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dirty="0">
                <a:solidFill>
                  <a:schemeClr val="bg1"/>
                </a:solidFill>
              </a:rPr>
              <a:t>Кінець травня </a:t>
            </a:r>
            <a:r>
              <a:rPr lang="uk-UA" sz="3600" dirty="0">
                <a:solidFill>
                  <a:srgbClr val="002060"/>
                </a:solidFill>
              </a:rPr>
              <a:t>перевірка на плагіат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dirty="0">
                <a:solidFill>
                  <a:schemeClr val="bg1"/>
                </a:solidFill>
              </a:rPr>
              <a:t>Початок червня</a:t>
            </a:r>
            <a:r>
              <a:rPr lang="uk-UA" sz="3600" dirty="0">
                <a:solidFill>
                  <a:srgbClr val="002060"/>
                </a:solidFill>
              </a:rPr>
              <a:t> рішення кафедри про допуск до захисту. Надсилання паперового варіанта роботи на кафедру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dirty="0">
                <a:solidFill>
                  <a:schemeClr val="bg1"/>
                </a:solidFill>
              </a:rPr>
              <a:t>Початок червня</a:t>
            </a:r>
            <a:r>
              <a:rPr lang="uk-UA" sz="3600" dirty="0">
                <a:solidFill>
                  <a:srgbClr val="002060"/>
                </a:solidFill>
              </a:rPr>
              <a:t> захист кваліфікаційних робіт</a:t>
            </a:r>
            <a:endParaRPr lang="en-US" sz="3600" dirty="0">
              <a:solidFill>
                <a:srgbClr val="002060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9207CB30-A067-447F-AA67-83FAAC351FE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00000"/>
              <a:tabLst/>
              <a:defRPr/>
            </a:pPr>
            <a:r>
              <a:rPr kumimoji="0" lang="en-US" sz="440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Мета кваліфікаційної роботи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F40B75BF-2269-8A9F-968F-02A2E545EC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2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63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9207CB30-A067-447F-AA67-83FAAC351FE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spcBef>
                <a:spcPct val="0"/>
              </a:spcBef>
              <a:spcAft>
                <a:spcPts val="600"/>
              </a:spcAft>
              <a:buClr>
                <a:srgbClr val="002060"/>
              </a:buClr>
              <a:buSzPct val="100000"/>
              <a:tabLst/>
              <a:defRPr/>
            </a:pPr>
            <a:r>
              <a:rPr kumimoji="0" lang="en-US" sz="440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Завдання кваліфікаційної роботи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3926C4E9-58E4-ACAD-60C5-767BA505D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6770079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18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CE9115-E6FA-4450-88D0-19A128D781BB}"/>
              </a:ext>
            </a:extLst>
          </p:cNvPr>
          <p:cNvSpPr/>
          <p:nvPr/>
        </p:nvSpPr>
        <p:spPr>
          <a:xfrm>
            <a:off x="0" y="5589240"/>
            <a:ext cx="9144000" cy="1196752"/>
          </a:xfrm>
          <a:prstGeom prst="rect">
            <a:avLst/>
          </a:prstGeom>
          <a:solidFill>
            <a:srgbClr val="212745"/>
          </a:solidFill>
          <a:ln>
            <a:solidFill>
              <a:srgbClr val="2127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D10429D-670A-47ED-A631-60F82D099DE1}"/>
              </a:ext>
            </a:extLst>
          </p:cNvPr>
          <p:cNvSpPr txBox="1">
            <a:spLocks/>
          </p:cNvSpPr>
          <p:nvPr/>
        </p:nvSpPr>
        <p:spPr>
          <a:xfrm>
            <a:off x="259768" y="692696"/>
            <a:ext cx="8424936" cy="5041912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аркуш завдання – на 1 аркуші з обох боків (Додаток А);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титульний аркуш –1 сторінка (Додаток Б),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зміст – 1 сторінка (Додаток В);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вступ – 2-3 сторінки;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основна частина – 40-50 сторінок;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висновки – 2-3 сторінки;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список використаних джерел;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додатки; </a:t>
            </a:r>
          </a:p>
          <a:p>
            <a:pPr marL="842963" indent="-571500" algn="just">
              <a:spcBef>
                <a:spcPts val="18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</a:pPr>
            <a:r>
              <a:rPr lang="uk-UA" sz="2400" dirty="0"/>
              <a:t> анотація українською і англійською мовами – 1-2 сторінки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AC2B6B40-71C6-A246-CB9B-87957B76C13E}"/>
              </a:ext>
            </a:extLst>
          </p:cNvPr>
          <p:cNvSpPr txBox="1">
            <a:spLocks/>
          </p:cNvSpPr>
          <p:nvPr/>
        </p:nvSpPr>
        <p:spPr>
          <a:xfrm>
            <a:off x="395536" y="101133"/>
            <a:ext cx="8153400" cy="1512168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algn="ctr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</a:pPr>
            <a:r>
              <a:rPr lang="uk-UA" sz="5100" dirty="0">
                <a:solidFill>
                  <a:schemeClr val="tx1"/>
                </a:solidFill>
              </a:rPr>
              <a:t>СТРУКТУРА ПОЯСНЮВАЛЬНОЇ ЗАПИСКИ</a:t>
            </a:r>
          </a:p>
          <a:p>
            <a:pPr marL="271463" algn="ctr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</a:pPr>
            <a:r>
              <a:rPr lang="uk-UA" sz="4000" dirty="0">
                <a:solidFill>
                  <a:schemeClr val="tx1"/>
                </a:solidFill>
              </a:rPr>
              <a:t> (у сторінках)</a:t>
            </a:r>
            <a:r>
              <a:rPr lang="uk-UA" sz="4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C444D6-C5AB-B4B8-A91D-F6DF8B992573}"/>
              </a:ext>
            </a:extLst>
          </p:cNvPr>
          <p:cNvSpPr/>
          <p:nvPr/>
        </p:nvSpPr>
        <p:spPr>
          <a:xfrm>
            <a:off x="3923928" y="5816054"/>
            <a:ext cx="4824536" cy="693791"/>
          </a:xfrm>
          <a:prstGeom prst="rect">
            <a:avLst/>
          </a:prstGeom>
          <a:solidFill>
            <a:srgbClr val="9CD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rgbClr val="212745"/>
                </a:solidFill>
              </a:rPr>
              <a:t>Загальний обсяг роботи </a:t>
            </a:r>
            <a:r>
              <a:rPr lang="uk-UA" sz="3200" b="1" dirty="0">
                <a:solidFill>
                  <a:srgbClr val="212745"/>
                </a:solidFill>
              </a:rPr>
              <a:t>50 сторінок</a:t>
            </a:r>
            <a:endParaRPr lang="ru-UA" sz="3200" b="1" dirty="0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CE9115-E6FA-4450-88D0-19A128D781BB}"/>
              </a:ext>
            </a:extLst>
          </p:cNvPr>
          <p:cNvSpPr/>
          <p:nvPr/>
        </p:nvSpPr>
        <p:spPr>
          <a:xfrm>
            <a:off x="0" y="5589240"/>
            <a:ext cx="9144000" cy="1196752"/>
          </a:xfrm>
          <a:prstGeom prst="rect">
            <a:avLst/>
          </a:prstGeom>
          <a:solidFill>
            <a:srgbClr val="212745"/>
          </a:solidFill>
          <a:ln>
            <a:solidFill>
              <a:srgbClr val="2127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D10429D-670A-47ED-A631-60F82D099DE1}"/>
              </a:ext>
            </a:extLst>
          </p:cNvPr>
          <p:cNvSpPr txBox="1">
            <a:spLocks/>
          </p:cNvSpPr>
          <p:nvPr/>
        </p:nvSpPr>
        <p:spPr>
          <a:xfrm>
            <a:off x="400026" y="1107232"/>
            <a:ext cx="8424936" cy="5041912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АКТУАЛЬНІСТЬ ТЕМИ. </a:t>
            </a:r>
            <a:r>
              <a:rPr lang="uk-UA" sz="3600" dirty="0" err="1">
                <a:solidFill>
                  <a:srgbClr val="9CD3FC"/>
                </a:solidFill>
              </a:rPr>
              <a:t>Обґрунтовати</a:t>
            </a:r>
            <a:r>
              <a:rPr lang="uk-UA" sz="3600" dirty="0">
                <a:solidFill>
                  <a:srgbClr val="9CD3FC"/>
                </a:solidFill>
              </a:rPr>
              <a:t> доцільність роботи для розвитку сфери соціології комунікацій, реклами та зв’язків з громадськістю. </a:t>
            </a:r>
          </a:p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СТУПЕНЬ НАУКОВОГО ДОСЛІДЖЕННЯ ОБРАНОЇ ТЕМИ</a:t>
            </a:r>
            <a:r>
              <a:rPr lang="uk-UA" sz="3600" dirty="0">
                <a:solidFill>
                  <a:srgbClr val="9CD3FC"/>
                </a:solidFill>
              </a:rPr>
              <a:t>. Короткий огляд вітчизняної та зарубіжної літератури (автори, проблематика, результати), завдяки якому робиться висновок, що обрана тема потребує подальшої розробки.</a:t>
            </a:r>
          </a:p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МЕТА І ЗАДАЧІ РОБОТИ</a:t>
            </a:r>
            <a:r>
              <a:rPr lang="uk-UA" sz="3600" dirty="0">
                <a:solidFill>
                  <a:srgbClr val="9CD3FC"/>
                </a:solidFill>
              </a:rPr>
              <a:t>.  Сформулювати мету роботи, яка відображає суть теми та визначити завдання, які необхідно розв’язати для досягнення поставленої мети. </a:t>
            </a:r>
          </a:p>
          <a:p>
            <a:pPr algn="just"/>
            <a:endParaRPr lang="uk-UA" sz="3600" dirty="0">
              <a:solidFill>
                <a:srgbClr val="9CD3FC"/>
              </a:solidFill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AC2B6B40-71C6-A246-CB9B-87957B76C13E}"/>
              </a:ext>
            </a:extLst>
          </p:cNvPr>
          <p:cNvSpPr txBox="1">
            <a:spLocks/>
          </p:cNvSpPr>
          <p:nvPr/>
        </p:nvSpPr>
        <p:spPr>
          <a:xfrm>
            <a:off x="395536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600" b="1" dirty="0">
                <a:solidFill>
                  <a:schemeClr val="tx1"/>
                </a:solidFill>
              </a:rPr>
              <a:t>ВСТУП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536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CE9115-E6FA-4450-88D0-19A128D781BB}"/>
              </a:ext>
            </a:extLst>
          </p:cNvPr>
          <p:cNvSpPr/>
          <p:nvPr/>
        </p:nvSpPr>
        <p:spPr>
          <a:xfrm>
            <a:off x="0" y="5589240"/>
            <a:ext cx="9144000" cy="1196752"/>
          </a:xfrm>
          <a:prstGeom prst="rect">
            <a:avLst/>
          </a:prstGeom>
          <a:solidFill>
            <a:srgbClr val="212745"/>
          </a:solidFill>
          <a:ln>
            <a:solidFill>
              <a:srgbClr val="2127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D10429D-670A-47ED-A631-60F82D099DE1}"/>
              </a:ext>
            </a:extLst>
          </p:cNvPr>
          <p:cNvSpPr txBox="1">
            <a:spLocks/>
          </p:cNvSpPr>
          <p:nvPr/>
        </p:nvSpPr>
        <p:spPr>
          <a:xfrm>
            <a:off x="259768" y="692696"/>
            <a:ext cx="8424936" cy="5041912"/>
          </a:xfrm>
          <a:prstGeom prst="rect">
            <a:avLst/>
          </a:prstGeom>
        </p:spPr>
        <p:txBody>
          <a:bodyPr vert="horz" anchor="ctr">
            <a:normAutofit fontScale="70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ОБ’ЄКТ ДОСЛІДЖЕННЯ</a:t>
            </a:r>
            <a:r>
              <a:rPr lang="uk-UA" sz="3600" dirty="0">
                <a:solidFill>
                  <a:srgbClr val="9CD3FC"/>
                </a:solidFill>
              </a:rPr>
              <a:t>. Процес або явище, що породжує проблемну ситуацію і обране для вивчення.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ПРЕДМЕТ ДОСЛІДЖЕННЯ</a:t>
            </a:r>
            <a:r>
              <a:rPr lang="uk-UA" sz="3600" dirty="0">
                <a:solidFill>
                  <a:srgbClr val="9CD3FC"/>
                </a:solidFill>
              </a:rPr>
              <a:t>. Міститься в межах об’єкта і визначає тему кваліфікаційної роботи, яка визначається на титульному аркуші як її назва.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МЕТОДИ ДОСЛІДЖЕННЯ</a:t>
            </a:r>
            <a:r>
              <a:rPr lang="uk-UA" sz="3600" dirty="0">
                <a:solidFill>
                  <a:srgbClr val="9CD3FC"/>
                </a:solidFill>
              </a:rPr>
              <a:t>. Подати перелік використаних методів, що були використані у роботі для досягнення поставленої мети. 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b="1" dirty="0">
                <a:solidFill>
                  <a:schemeClr val="tx1"/>
                </a:solidFill>
              </a:rPr>
              <a:t>ПУБЛІКАЦІЇ.</a:t>
            </a:r>
            <a:r>
              <a:rPr lang="uk-UA" sz="3600" dirty="0">
                <a:solidFill>
                  <a:srgbClr val="9CD3FC"/>
                </a:solidFill>
              </a:rPr>
              <a:t> Ті студенти, які мають публікації за темою кваліфікаційної роботи, вказують їх у вступі.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AC2B6B40-71C6-A246-CB9B-87957B76C13E}"/>
              </a:ext>
            </a:extLst>
          </p:cNvPr>
          <p:cNvSpPr txBox="1">
            <a:spLocks/>
          </p:cNvSpPr>
          <p:nvPr/>
        </p:nvSpPr>
        <p:spPr>
          <a:xfrm>
            <a:off x="395536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600" b="1" dirty="0">
                <a:solidFill>
                  <a:schemeClr val="tx1"/>
                </a:solidFill>
              </a:rPr>
              <a:t>ВСТУП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889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6EFB3AD-10EF-42DE-A850-A84B76506A2F}"/>
              </a:ext>
            </a:extLst>
          </p:cNvPr>
          <p:cNvSpPr/>
          <p:nvPr/>
        </p:nvSpPr>
        <p:spPr>
          <a:xfrm>
            <a:off x="0" y="0"/>
            <a:ext cx="9167478" cy="6858000"/>
          </a:xfrm>
          <a:prstGeom prst="rect">
            <a:avLst/>
          </a:prstGeom>
          <a:solidFill>
            <a:srgbClr val="9CD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3B06E4A-7373-4CDC-B073-93E77920315A}"/>
              </a:ext>
            </a:extLst>
          </p:cNvPr>
          <p:cNvSpPr txBox="1">
            <a:spLocks/>
          </p:cNvSpPr>
          <p:nvPr/>
        </p:nvSpPr>
        <p:spPr>
          <a:xfrm>
            <a:off x="251520" y="1844824"/>
            <a:ext cx="8496944" cy="3891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</a:pPr>
            <a:endParaRPr lang="uk-UA" sz="3200" dirty="0">
              <a:solidFill>
                <a:srgbClr val="212745"/>
              </a:solidFill>
              <a:latin typeface="+mj-lt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A348603F-CB87-241F-FAF7-BA8AFF5D9508}"/>
              </a:ext>
            </a:extLst>
          </p:cNvPr>
          <p:cNvSpPr txBox="1">
            <a:spLocks/>
          </p:cNvSpPr>
          <p:nvPr/>
        </p:nvSpPr>
        <p:spPr>
          <a:xfrm>
            <a:off x="251520" y="-16474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ОСНОВНА ЧАСТИНА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1E88C49-3053-4870-F539-6E98FB61FC07}"/>
              </a:ext>
            </a:extLst>
          </p:cNvPr>
          <p:cNvSpPr txBox="1">
            <a:spLocks/>
          </p:cNvSpPr>
          <p:nvPr/>
        </p:nvSpPr>
        <p:spPr>
          <a:xfrm>
            <a:off x="186029" y="598376"/>
            <a:ext cx="8771942" cy="6259624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algn="ctr"/>
            <a:r>
              <a:rPr lang="uk-UA" sz="5800" b="1" dirty="0">
                <a:solidFill>
                  <a:schemeClr val="bg1"/>
                </a:solidFill>
              </a:rPr>
              <a:t>У теоретичній частині:</a:t>
            </a:r>
          </a:p>
          <a:p>
            <a:pPr marL="984250" algn="ctr"/>
            <a:endParaRPr lang="uk-UA" sz="3600" dirty="0">
              <a:solidFill>
                <a:srgbClr val="002060"/>
              </a:solidFill>
            </a:endParaRPr>
          </a:p>
          <a:p>
            <a:pPr marL="534988"/>
            <a:r>
              <a:rPr lang="uk-UA" sz="5100" b="1" dirty="0">
                <a:solidFill>
                  <a:srgbClr val="002060"/>
                </a:solidFill>
              </a:rPr>
              <a:t>або</a:t>
            </a:r>
          </a:p>
          <a:p>
            <a:pPr marL="534988"/>
            <a:r>
              <a:rPr lang="uk-UA" sz="5100" dirty="0">
                <a:solidFill>
                  <a:srgbClr val="002060"/>
                </a:solidFill>
              </a:rPr>
              <a:t>опис соціальної проблеми, аналіз стану розв’язання проблеми за матеріалами вітчизняних і закордонних публікацій та характеристику </a:t>
            </a:r>
            <a:r>
              <a:rPr lang="uk-UA" sz="5100" b="1" dirty="0">
                <a:solidFill>
                  <a:srgbClr val="002060"/>
                </a:solidFill>
              </a:rPr>
              <a:t>ролі комунікативних технологій</a:t>
            </a:r>
            <a:r>
              <a:rPr lang="uk-UA" sz="5100" dirty="0">
                <a:solidFill>
                  <a:srgbClr val="002060"/>
                </a:solidFill>
              </a:rPr>
              <a:t> у висвітленні або вирішені цієї проблеми,</a:t>
            </a:r>
          </a:p>
          <a:p>
            <a:pPr marL="534988"/>
            <a:endParaRPr lang="uk-UA" sz="5100" b="1" dirty="0">
              <a:solidFill>
                <a:srgbClr val="002060"/>
              </a:solidFill>
            </a:endParaRPr>
          </a:p>
          <a:p>
            <a:pPr marL="534988"/>
            <a:r>
              <a:rPr lang="uk-UA" sz="5100" b="1" dirty="0">
                <a:solidFill>
                  <a:srgbClr val="002060"/>
                </a:solidFill>
              </a:rPr>
              <a:t>або </a:t>
            </a:r>
          </a:p>
          <a:p>
            <a:pPr marL="534988"/>
            <a:r>
              <a:rPr lang="uk-UA" sz="5100" dirty="0">
                <a:solidFill>
                  <a:srgbClr val="002060"/>
                </a:solidFill>
              </a:rPr>
              <a:t>аналіз </a:t>
            </a:r>
            <a:r>
              <a:rPr lang="uk-UA" sz="5100" b="1" dirty="0">
                <a:solidFill>
                  <a:srgbClr val="002060"/>
                </a:solidFill>
              </a:rPr>
              <a:t>комунікативних технологій</a:t>
            </a:r>
            <a:r>
              <a:rPr lang="uk-UA" sz="5100" dirty="0">
                <a:solidFill>
                  <a:srgbClr val="002060"/>
                </a:solidFill>
              </a:rPr>
              <a:t>, висвітлення їх сутності, особливостей, умов застосування, очікуваних результатів в контексті конкретної проблеми</a:t>
            </a:r>
          </a:p>
        </p:txBody>
      </p:sp>
    </p:spTree>
    <p:extLst>
      <p:ext uri="{BB962C8B-B14F-4D97-AF65-F5344CB8AC3E}">
        <p14:creationId xmlns:p14="http://schemas.microsoft.com/office/powerpoint/2010/main" val="233740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6EFB3AD-10EF-42DE-A850-A84B76506A2F}"/>
              </a:ext>
            </a:extLst>
          </p:cNvPr>
          <p:cNvSpPr/>
          <p:nvPr/>
        </p:nvSpPr>
        <p:spPr>
          <a:xfrm>
            <a:off x="0" y="0"/>
            <a:ext cx="9167478" cy="6858000"/>
          </a:xfrm>
          <a:prstGeom prst="rect">
            <a:avLst/>
          </a:prstGeom>
          <a:solidFill>
            <a:srgbClr val="9CD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3B06E4A-7373-4CDC-B073-93E77920315A}"/>
              </a:ext>
            </a:extLst>
          </p:cNvPr>
          <p:cNvSpPr txBox="1">
            <a:spLocks/>
          </p:cNvSpPr>
          <p:nvPr/>
        </p:nvSpPr>
        <p:spPr>
          <a:xfrm>
            <a:off x="251520" y="1844824"/>
            <a:ext cx="8496944" cy="389113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</a:pPr>
            <a:endParaRPr lang="uk-UA" sz="3200" dirty="0">
              <a:solidFill>
                <a:srgbClr val="212745"/>
              </a:solidFill>
              <a:latin typeface="+mj-lt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A348603F-CB87-241F-FAF7-BA8AFF5D9508}"/>
              </a:ext>
            </a:extLst>
          </p:cNvPr>
          <p:cNvSpPr txBox="1">
            <a:spLocks/>
          </p:cNvSpPr>
          <p:nvPr/>
        </p:nvSpPr>
        <p:spPr>
          <a:xfrm>
            <a:off x="495300" y="332656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dirty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ОСНОВНА ЧАСТИНА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1E88C49-3053-4870-F539-6E98FB61FC07}"/>
              </a:ext>
            </a:extLst>
          </p:cNvPr>
          <p:cNvSpPr txBox="1">
            <a:spLocks/>
          </p:cNvSpPr>
          <p:nvPr/>
        </p:nvSpPr>
        <p:spPr>
          <a:xfrm>
            <a:off x="395536" y="1196752"/>
            <a:ext cx="8496944" cy="5085456"/>
          </a:xfrm>
          <a:prstGeom prst="rect">
            <a:avLst/>
          </a:prstGeom>
        </p:spPr>
        <p:txBody>
          <a:bodyPr vert="horz" anchor="ctr">
            <a:normAutofit fontScale="6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Clr>
                <a:schemeClr val="tx1"/>
              </a:buClr>
              <a:buSzPct val="75000"/>
            </a:pPr>
            <a:endParaRPr lang="uk-UA" sz="3600" dirty="0">
              <a:solidFill>
                <a:srgbClr val="9CD3FC"/>
              </a:solidFill>
            </a:endParaRPr>
          </a:p>
          <a:p>
            <a:pPr algn="ctr"/>
            <a:r>
              <a:rPr lang="uk-UA" sz="5800" b="1" dirty="0">
                <a:solidFill>
                  <a:schemeClr val="bg1"/>
                </a:solidFill>
              </a:rPr>
              <a:t>У практичній частині:</a:t>
            </a:r>
            <a:endParaRPr lang="uk-UA" sz="3600" dirty="0">
              <a:solidFill>
                <a:srgbClr val="002060"/>
              </a:solidFill>
            </a:endParaRPr>
          </a:p>
          <a:p>
            <a:pPr marL="534988"/>
            <a:endParaRPr lang="uk-UA" sz="3600" b="1" dirty="0">
              <a:solidFill>
                <a:srgbClr val="002060"/>
              </a:solidFill>
            </a:endParaRPr>
          </a:p>
          <a:p>
            <a:pPr marL="1106488" indent="-571500">
              <a:buFont typeface="Wingdings" panose="05000000000000000000" pitchFamily="2" charset="2"/>
              <a:buChar char="v"/>
            </a:pPr>
            <a:r>
              <a:rPr lang="uk-UA" sz="4000" dirty="0">
                <a:solidFill>
                  <a:srgbClr val="002060"/>
                </a:solidFill>
              </a:rPr>
              <a:t>представлення результатів аналізу ситуації соціологічними методами дослідження;</a:t>
            </a:r>
          </a:p>
          <a:p>
            <a:pPr marL="1106488" indent="-571500">
              <a:buFont typeface="Wingdings" panose="05000000000000000000" pitchFamily="2" charset="2"/>
              <a:buChar char="v"/>
            </a:pPr>
            <a:r>
              <a:rPr lang="uk-UA" sz="4000" dirty="0">
                <a:solidFill>
                  <a:srgbClr val="002060"/>
                </a:solidFill>
              </a:rPr>
              <a:t>опис комунікативних практик та/ або застосування комунікативних технологій, інструментів для висвітлення або вирішення конкретної проблеми, які були отримані у вигляді стратегії /плану </a:t>
            </a:r>
            <a:r>
              <a:rPr lang="ru-UA" sz="4000" dirty="0">
                <a:solidFill>
                  <a:srgbClr val="002060"/>
                </a:solidFill>
              </a:rPr>
              <a:t>для комунікативного проєкту у сфері </a:t>
            </a:r>
            <a:r>
              <a:rPr lang="uk-UA" sz="4000" dirty="0">
                <a:solidFill>
                  <a:srgbClr val="002060"/>
                </a:solidFill>
              </a:rPr>
              <a:t>реклами, </a:t>
            </a:r>
            <a:r>
              <a:rPr lang="en-US" sz="4000" dirty="0">
                <a:solidFill>
                  <a:srgbClr val="002060"/>
                </a:solidFill>
              </a:rPr>
              <a:t>PR</a:t>
            </a:r>
            <a:r>
              <a:rPr lang="ru-UA" sz="4000" dirty="0">
                <a:solidFill>
                  <a:srgbClr val="002060"/>
                </a:solidFill>
              </a:rPr>
              <a:t>, медіа.</a:t>
            </a:r>
            <a:endParaRPr lang="uk-UA" sz="4000" dirty="0">
              <a:solidFill>
                <a:srgbClr val="002060"/>
              </a:solidFill>
            </a:endParaRPr>
          </a:p>
          <a:p>
            <a:pPr marL="1106488" indent="-571500">
              <a:buFont typeface="Wingdings" panose="05000000000000000000" pitchFamily="2" charset="2"/>
              <a:buChar char="v"/>
            </a:pPr>
            <a:r>
              <a:rPr lang="uk-UA" sz="4000" dirty="0">
                <a:solidFill>
                  <a:srgbClr val="002060"/>
                </a:solidFill>
              </a:rPr>
              <a:t>опис можливості використання отриманих результатів у науковій і/ або практичній діяльності</a:t>
            </a:r>
          </a:p>
          <a:p>
            <a:pPr marL="271463" algn="just">
              <a:spcBef>
                <a:spcPts val="1800"/>
              </a:spcBef>
              <a:buClr>
                <a:schemeClr val="tx1"/>
              </a:buClr>
              <a:buSzPct val="75000"/>
            </a:pPr>
            <a:r>
              <a:rPr lang="uk-UA" sz="3600" dirty="0">
                <a:solidFill>
                  <a:srgbClr val="9CD3FC"/>
                </a:solidFill>
              </a:rPr>
              <a:t>Ті студенти, які мають публікації за темою кваліфікаційної роботи, мають вказати їх.</a:t>
            </a:r>
          </a:p>
        </p:txBody>
      </p:sp>
    </p:spTree>
    <p:extLst>
      <p:ext uri="{BB962C8B-B14F-4D97-AF65-F5344CB8AC3E}">
        <p14:creationId xmlns:p14="http://schemas.microsoft.com/office/powerpoint/2010/main" val="23840172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212745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9957</TotalTime>
  <Words>776</Words>
  <Application>Microsoft Macintosh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Wingdings</vt:lpstr>
      <vt:lpstr>Wingdings 2</vt:lpstr>
      <vt:lpstr>Custom Design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Iryna Ilchenko</cp:lastModifiedBy>
  <cp:revision>301</cp:revision>
  <cp:lastPrinted>2023-09-19T17:15:10Z</cp:lastPrinted>
  <dcterms:created xsi:type="dcterms:W3CDTF">2014-04-01T16:35:38Z</dcterms:created>
  <dcterms:modified xsi:type="dcterms:W3CDTF">2023-10-04T10:49:37Z</dcterms:modified>
</cp:coreProperties>
</file>